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6" r:id="rId3"/>
    <p:sldId id="262" r:id="rId4"/>
    <p:sldId id="258" r:id="rId5"/>
    <p:sldId id="257" r:id="rId6"/>
    <p:sldId id="260" r:id="rId7"/>
    <p:sldId id="259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AE"/>
    <a:srgbClr val="FF6600"/>
    <a:srgbClr val="00B0F0"/>
    <a:srgbClr val="4ABF6B"/>
    <a:srgbClr val="D60093"/>
    <a:srgbClr val="FF0000"/>
    <a:srgbClr val="FF6699"/>
    <a:srgbClr val="FFA6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A173BC-F55A-4AA9-ACF8-930DE77030B4}" v="121" dt="2023-12-19T14:33:04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ica Längst" userId="71eb0d9a8e1fa071" providerId="LiveId" clId="{7DA173BC-F55A-4AA9-ACF8-930DE77030B4}"/>
    <pc:docChg chg="undo custSel addSld delSld modSld sldOrd">
      <pc:chgData name="Annica Längst" userId="71eb0d9a8e1fa071" providerId="LiveId" clId="{7DA173BC-F55A-4AA9-ACF8-930DE77030B4}" dt="2023-12-19T15:15:34.657" v="2081" actId="1076"/>
      <pc:docMkLst>
        <pc:docMk/>
      </pc:docMkLst>
      <pc:sldChg chg="new del">
        <pc:chgData name="Annica Längst" userId="71eb0d9a8e1fa071" providerId="LiveId" clId="{7DA173BC-F55A-4AA9-ACF8-930DE77030B4}" dt="2023-12-04T22:11:28.624" v="129" actId="47"/>
        <pc:sldMkLst>
          <pc:docMk/>
          <pc:sldMk cId="1273967292" sldId="256"/>
        </pc:sldMkLst>
      </pc:sldChg>
      <pc:sldChg chg="addSp delSp modSp new mod">
        <pc:chgData name="Annica Längst" userId="71eb0d9a8e1fa071" providerId="LiveId" clId="{7DA173BC-F55A-4AA9-ACF8-930DE77030B4}" dt="2023-12-11T15:26:56.474" v="1090"/>
        <pc:sldMkLst>
          <pc:docMk/>
          <pc:sldMk cId="2451886047" sldId="257"/>
        </pc:sldMkLst>
        <pc:spChg chg="add del mod">
          <ac:chgData name="Annica Längst" userId="71eb0d9a8e1fa071" providerId="LiveId" clId="{7DA173BC-F55A-4AA9-ACF8-930DE77030B4}" dt="2023-12-11T14:47:24.314" v="701" actId="478"/>
          <ac:spMkLst>
            <pc:docMk/>
            <pc:sldMk cId="2451886047" sldId="257"/>
            <ac:spMk id="2" creationId="{69077AC2-CB36-72CD-85C1-BF8AFC4673D8}"/>
          </ac:spMkLst>
        </pc:spChg>
        <pc:spChg chg="add del mod">
          <ac:chgData name="Annica Längst" userId="71eb0d9a8e1fa071" providerId="LiveId" clId="{7DA173BC-F55A-4AA9-ACF8-930DE77030B4}" dt="2023-12-04T22:13:27.106" v="150" actId="478"/>
          <ac:spMkLst>
            <pc:docMk/>
            <pc:sldMk cId="2451886047" sldId="257"/>
            <ac:spMk id="2" creationId="{6AB61E88-36B3-2934-B71C-1A3C17E066B9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3" creationId="{F512E86B-A044-8C9D-D5E3-3E2DEA7A5449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4" creationId="{EC2D59E3-F260-80FB-A413-CBB7FC7B7C61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5" creationId="{8B48641D-BE68-3664-5D98-A44CC5076705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6" creationId="{37C677A5-69E6-DC6C-B60E-6C18CBCFCD5F}"/>
          </ac:spMkLst>
        </pc:spChg>
        <pc:spChg chg="add del mod">
          <ac:chgData name="Annica Längst" userId="71eb0d9a8e1fa071" providerId="LiveId" clId="{7DA173BC-F55A-4AA9-ACF8-930DE77030B4}" dt="2023-12-04T22:07:27.307" v="78"/>
          <ac:spMkLst>
            <pc:docMk/>
            <pc:sldMk cId="2451886047" sldId="257"/>
            <ac:spMk id="7" creationId="{756F288B-48BB-A8C1-1312-C85F59D0097B}"/>
          </ac:spMkLst>
        </pc:spChg>
        <pc:spChg chg="add mo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7" creationId="{78ACB4C8-BAB1-C078-F3CA-61A398340789}"/>
          </ac:spMkLst>
        </pc:spChg>
        <pc:spChg chg="add mo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8" creationId="{27AC8D65-BBA9-6A45-4ED1-E8A9C741E812}"/>
          </ac:spMkLst>
        </pc:spChg>
        <pc:spChg chg="add mo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9" creationId="{0CCCB0A3-3FD1-A2A5-B931-5E76126172EC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10" creationId="{FB4EBA3B-084C-BEAD-2021-B7058C96FABC}"/>
          </ac:spMkLst>
        </pc:spChg>
        <pc:spChg chg="add mod or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11" creationId="{DD654B9E-8F9D-1ACF-DC23-88F9B865FF05}"/>
          </ac:spMkLst>
        </pc:spChg>
        <pc:spChg chg="add mod or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12" creationId="{A878B8D6-52EF-EE9E-A540-B51294F717F6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13" creationId="{842A5FDC-B9B6-06CA-FC8B-173E476A627A}"/>
          </ac:spMkLst>
        </pc:spChg>
        <pc:spChg chg="add del mod">
          <ac:chgData name="Annica Längst" userId="71eb0d9a8e1fa071" providerId="LiveId" clId="{7DA173BC-F55A-4AA9-ACF8-930DE77030B4}" dt="2023-12-11T15:02:48.012" v="936"/>
          <ac:spMkLst>
            <pc:docMk/>
            <pc:sldMk cId="2451886047" sldId="257"/>
            <ac:spMk id="16" creationId="{9E065F64-02FC-7AF7-8D13-8860C875C1E9}"/>
          </ac:spMkLst>
        </pc:spChg>
        <pc:spChg chg="add mo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18" creationId="{94E125C3-1663-ECB9-A65C-B00675939A7B}"/>
          </ac:spMkLst>
        </pc:spChg>
        <pc:spChg chg="add del mod">
          <ac:chgData name="Annica Längst" userId="71eb0d9a8e1fa071" providerId="LiveId" clId="{7DA173BC-F55A-4AA9-ACF8-930DE77030B4}" dt="2023-12-11T15:03:33.201" v="965"/>
          <ac:spMkLst>
            <pc:docMk/>
            <pc:sldMk cId="2451886047" sldId="257"/>
            <ac:spMk id="20" creationId="{957FBDC8-F4D6-D7BD-6037-D1C3D280F685}"/>
          </ac:spMkLst>
        </pc:spChg>
        <pc:spChg chg="add del mod">
          <ac:chgData name="Annica Längst" userId="71eb0d9a8e1fa071" providerId="LiveId" clId="{7DA173BC-F55A-4AA9-ACF8-930DE77030B4}" dt="2023-12-11T15:03:47.030" v="974"/>
          <ac:spMkLst>
            <pc:docMk/>
            <pc:sldMk cId="2451886047" sldId="257"/>
            <ac:spMk id="22" creationId="{16B44781-185B-28A9-E781-7450A667009E}"/>
          </ac:spMkLst>
        </pc:spChg>
        <pc:spChg chg="add mod">
          <ac:chgData name="Annica Längst" userId="71eb0d9a8e1fa071" providerId="LiveId" clId="{7DA173BC-F55A-4AA9-ACF8-930DE77030B4}" dt="2023-12-11T15:25:53.043" v="1082" actId="164"/>
          <ac:spMkLst>
            <pc:docMk/>
            <pc:sldMk cId="2451886047" sldId="257"/>
            <ac:spMk id="24" creationId="{79DC28ED-11AF-4E8F-8161-B7EEF1047359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27" creationId="{099E4678-A7B4-BE61-0B1B-A3E4FE2A9606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32" creationId="{16D8B486-E7BA-F086-AA62-DD533433E003}"/>
          </ac:spMkLst>
        </pc:spChg>
        <pc:spChg chg="add mod">
          <ac:chgData name="Annica Längst" userId="71eb0d9a8e1fa071" providerId="LiveId" clId="{7DA173BC-F55A-4AA9-ACF8-930DE77030B4}" dt="2023-12-11T15:26:52.539" v="1088" actId="164"/>
          <ac:spMkLst>
            <pc:docMk/>
            <pc:sldMk cId="2451886047" sldId="257"/>
            <ac:spMk id="36" creationId="{A357BBFA-6EF2-3179-8F72-D5CC0F5C34FA}"/>
          </ac:spMkLst>
        </pc:spChg>
        <pc:spChg chg="add mod">
          <ac:chgData name="Annica Längst" userId="71eb0d9a8e1fa071" providerId="LiveId" clId="{7DA173BC-F55A-4AA9-ACF8-930DE77030B4}" dt="2023-12-11T15:26:12.472" v="1086" actId="1076"/>
          <ac:spMkLst>
            <pc:docMk/>
            <pc:sldMk cId="2451886047" sldId="257"/>
            <ac:spMk id="40" creationId="{79457FF4-218A-00B1-6046-1BDD94CD9D25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4" creationId="{ADAAB8CB-D7B5-8262-3A13-C8466A2E7EE0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5" creationId="{A7A90CDE-8131-9CF9-AFC3-8DC2D83787A2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6" creationId="{0652A030-2AE8-4AD6-7EAE-310D10D5C5D9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7" creationId="{3C33B698-FBCC-4A11-311C-80CC9BBE55D6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8" creationId="{BCF974DA-F9B3-FAD7-8FFD-1BB245263F72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49" creationId="{B7195463-933F-8FC3-99EC-D498488C916A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50" creationId="{824AB7FD-4F7D-86FC-EBC2-43B65152E3ED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52" creationId="{D671FB21-FDD0-E05A-F7A4-74AE2660CC3C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55" creationId="{94DE1A2B-5716-1D02-BC9A-22DC8CEF98DC}"/>
          </ac:spMkLst>
        </pc:spChg>
        <pc:spChg chg="mod">
          <ac:chgData name="Annica Längst" userId="71eb0d9a8e1fa071" providerId="LiveId" clId="{7DA173BC-F55A-4AA9-ACF8-930DE77030B4}" dt="2023-12-11T15:26:55.039" v="1089"/>
          <ac:spMkLst>
            <pc:docMk/>
            <pc:sldMk cId="2451886047" sldId="257"/>
            <ac:spMk id="57" creationId="{54A38C42-43B3-BA30-A6B0-182AA9F50755}"/>
          </ac:spMkLst>
        </pc:spChg>
        <pc:grpChg chg="add mod">
          <ac:chgData name="Annica Längst" userId="71eb0d9a8e1fa071" providerId="LiveId" clId="{7DA173BC-F55A-4AA9-ACF8-930DE77030B4}" dt="2023-12-11T15:26:06.734" v="1085" actId="1076"/>
          <ac:grpSpMkLst>
            <pc:docMk/>
            <pc:sldMk cId="2451886047" sldId="257"/>
            <ac:grpSpMk id="41" creationId="{01D7D4A9-E5D4-9958-DD62-9FDD5837285A}"/>
          </ac:grpSpMkLst>
        </pc:grpChg>
        <pc:grpChg chg="add mod">
          <ac:chgData name="Annica Längst" userId="71eb0d9a8e1fa071" providerId="LiveId" clId="{7DA173BC-F55A-4AA9-ACF8-930DE77030B4}" dt="2023-12-11T15:26:52.539" v="1088" actId="164"/>
          <ac:grpSpMkLst>
            <pc:docMk/>
            <pc:sldMk cId="2451886047" sldId="257"/>
            <ac:grpSpMk id="42" creationId="{D1901726-83A2-B70C-75F6-176A1AFC8545}"/>
          </ac:grpSpMkLst>
        </pc:grpChg>
        <pc:grpChg chg="add del mod">
          <ac:chgData name="Annica Längst" userId="71eb0d9a8e1fa071" providerId="LiveId" clId="{7DA173BC-F55A-4AA9-ACF8-930DE77030B4}" dt="2023-12-11T15:26:56.474" v="1090"/>
          <ac:grpSpMkLst>
            <pc:docMk/>
            <pc:sldMk cId="2451886047" sldId="257"/>
            <ac:grpSpMk id="43" creationId="{FB00CCBB-B24D-3B99-ADE1-D49CF860F08C}"/>
          </ac:grpSpMkLst>
        </pc:grpChg>
        <pc:cxnChg chg="add mod">
          <ac:chgData name="Annica Längst" userId="71eb0d9a8e1fa071" providerId="LiveId" clId="{7DA173BC-F55A-4AA9-ACF8-930DE77030B4}" dt="2023-12-11T15:26:52.539" v="1088" actId="164"/>
          <ac:cxnSpMkLst>
            <pc:docMk/>
            <pc:sldMk cId="2451886047" sldId="257"/>
            <ac:cxnSpMk id="15" creationId="{EC46EAA2-1A73-01F6-6147-BC176EB3A56D}"/>
          </ac:cxnSpMkLst>
        </pc:cxnChg>
        <pc:cxnChg chg="add del mod">
          <ac:chgData name="Annica Längst" userId="71eb0d9a8e1fa071" providerId="LiveId" clId="{7DA173BC-F55A-4AA9-ACF8-930DE77030B4}" dt="2023-12-11T15:02:48.012" v="936"/>
          <ac:cxnSpMkLst>
            <pc:docMk/>
            <pc:sldMk cId="2451886047" sldId="257"/>
            <ac:cxnSpMk id="17" creationId="{1408F807-6121-AD64-0EA5-0F2F83A372D6}"/>
          </ac:cxnSpMkLst>
        </pc:cxnChg>
        <pc:cxnChg chg="add mod">
          <ac:chgData name="Annica Längst" userId="71eb0d9a8e1fa071" providerId="LiveId" clId="{7DA173BC-F55A-4AA9-ACF8-930DE77030B4}" dt="2023-12-11T15:25:53.043" v="1082" actId="164"/>
          <ac:cxnSpMkLst>
            <pc:docMk/>
            <pc:sldMk cId="2451886047" sldId="257"/>
            <ac:cxnSpMk id="19" creationId="{E488A4C1-B472-DD64-EB75-170925AB9F37}"/>
          </ac:cxnSpMkLst>
        </pc:cxnChg>
        <pc:cxnChg chg="add del mod">
          <ac:chgData name="Annica Längst" userId="71eb0d9a8e1fa071" providerId="LiveId" clId="{7DA173BC-F55A-4AA9-ACF8-930DE77030B4}" dt="2023-12-11T15:03:33.201" v="965"/>
          <ac:cxnSpMkLst>
            <pc:docMk/>
            <pc:sldMk cId="2451886047" sldId="257"/>
            <ac:cxnSpMk id="21" creationId="{B183CF45-D5A1-AE41-C350-E51EF1D4DC27}"/>
          </ac:cxnSpMkLst>
        </pc:cxnChg>
        <pc:cxnChg chg="add del mod">
          <ac:chgData name="Annica Längst" userId="71eb0d9a8e1fa071" providerId="LiveId" clId="{7DA173BC-F55A-4AA9-ACF8-930DE77030B4}" dt="2023-12-11T15:03:47.030" v="974"/>
          <ac:cxnSpMkLst>
            <pc:docMk/>
            <pc:sldMk cId="2451886047" sldId="257"/>
            <ac:cxnSpMk id="23" creationId="{C6E27E77-4F6E-C2CF-B4D6-0C45DBF00255}"/>
          </ac:cxnSpMkLst>
        </pc:cxnChg>
        <pc:cxnChg chg="add mod">
          <ac:chgData name="Annica Längst" userId="71eb0d9a8e1fa071" providerId="LiveId" clId="{7DA173BC-F55A-4AA9-ACF8-930DE77030B4}" dt="2023-12-11T15:25:53.043" v="1082" actId="164"/>
          <ac:cxnSpMkLst>
            <pc:docMk/>
            <pc:sldMk cId="2451886047" sldId="257"/>
            <ac:cxnSpMk id="25" creationId="{E3F3768D-B71D-6029-63CD-8012940A0771}"/>
          </ac:cxnSpMkLst>
        </pc:cxnChg>
        <pc:cxnChg chg="add mod">
          <ac:chgData name="Annica Längst" userId="71eb0d9a8e1fa071" providerId="LiveId" clId="{7DA173BC-F55A-4AA9-ACF8-930DE77030B4}" dt="2023-12-11T15:26:52.539" v="1088" actId="164"/>
          <ac:cxnSpMkLst>
            <pc:docMk/>
            <pc:sldMk cId="2451886047" sldId="257"/>
            <ac:cxnSpMk id="28" creationId="{4BFBC16D-E211-38FF-BA92-7751DD0BB465}"/>
          </ac:cxnSpMkLst>
        </pc:cxnChg>
        <pc:cxnChg chg="add mod">
          <ac:chgData name="Annica Längst" userId="71eb0d9a8e1fa071" providerId="LiveId" clId="{7DA173BC-F55A-4AA9-ACF8-930DE77030B4}" dt="2023-12-11T15:26:52.539" v="1088" actId="164"/>
          <ac:cxnSpMkLst>
            <pc:docMk/>
            <pc:sldMk cId="2451886047" sldId="257"/>
            <ac:cxnSpMk id="31" creationId="{4D9564F0-9379-D4ED-2FF0-02B25C519CF2}"/>
          </ac:cxnSpMkLst>
        </pc:cxnChg>
        <pc:cxnChg chg="add mod">
          <ac:chgData name="Annica Längst" userId="71eb0d9a8e1fa071" providerId="LiveId" clId="{7DA173BC-F55A-4AA9-ACF8-930DE77030B4}" dt="2023-12-11T15:26:52.539" v="1088" actId="164"/>
          <ac:cxnSpMkLst>
            <pc:docMk/>
            <pc:sldMk cId="2451886047" sldId="257"/>
            <ac:cxnSpMk id="34" creationId="{CD08E461-04D0-31EA-37C9-0E40480F08AE}"/>
          </ac:cxnSpMkLst>
        </pc:cxnChg>
        <pc:cxnChg chg="mod">
          <ac:chgData name="Annica Längst" userId="71eb0d9a8e1fa071" providerId="LiveId" clId="{7DA173BC-F55A-4AA9-ACF8-930DE77030B4}" dt="2023-12-11T15:26:55.039" v="1089"/>
          <ac:cxnSpMkLst>
            <pc:docMk/>
            <pc:sldMk cId="2451886047" sldId="257"/>
            <ac:cxnSpMk id="51" creationId="{C130ADEE-86BA-FDF2-811C-5111B99B483A}"/>
          </ac:cxnSpMkLst>
        </pc:cxnChg>
        <pc:cxnChg chg="mod">
          <ac:chgData name="Annica Längst" userId="71eb0d9a8e1fa071" providerId="LiveId" clId="{7DA173BC-F55A-4AA9-ACF8-930DE77030B4}" dt="2023-12-11T15:26:55.039" v="1089"/>
          <ac:cxnSpMkLst>
            <pc:docMk/>
            <pc:sldMk cId="2451886047" sldId="257"/>
            <ac:cxnSpMk id="53" creationId="{C141CB6F-49FB-E4CE-DCBC-41DEFC1515DF}"/>
          </ac:cxnSpMkLst>
        </pc:cxnChg>
        <pc:cxnChg chg="mod">
          <ac:chgData name="Annica Längst" userId="71eb0d9a8e1fa071" providerId="LiveId" clId="{7DA173BC-F55A-4AA9-ACF8-930DE77030B4}" dt="2023-12-11T15:26:55.039" v="1089"/>
          <ac:cxnSpMkLst>
            <pc:docMk/>
            <pc:sldMk cId="2451886047" sldId="257"/>
            <ac:cxnSpMk id="54" creationId="{9A86D0A4-E090-C5DA-0A11-EBB64BA59926}"/>
          </ac:cxnSpMkLst>
        </pc:cxnChg>
        <pc:cxnChg chg="mod">
          <ac:chgData name="Annica Längst" userId="71eb0d9a8e1fa071" providerId="LiveId" clId="{7DA173BC-F55A-4AA9-ACF8-930DE77030B4}" dt="2023-12-11T15:26:55.039" v="1089"/>
          <ac:cxnSpMkLst>
            <pc:docMk/>
            <pc:sldMk cId="2451886047" sldId="257"/>
            <ac:cxnSpMk id="56" creationId="{8D541699-34C6-861E-842A-71280BDA85F0}"/>
          </ac:cxnSpMkLst>
        </pc:cxnChg>
      </pc:sldChg>
      <pc:sldChg chg="addSp delSp modSp new mod ord">
        <pc:chgData name="Annica Längst" userId="71eb0d9a8e1fa071" providerId="LiveId" clId="{7DA173BC-F55A-4AA9-ACF8-930DE77030B4}" dt="2023-12-19T14:33:43.207" v="2078" actId="20577"/>
        <pc:sldMkLst>
          <pc:docMk/>
          <pc:sldMk cId="2915362267" sldId="258"/>
        </pc:sldMkLst>
        <pc:spChg chg="add mod">
          <ac:chgData name="Annica Längst" userId="71eb0d9a8e1fa071" providerId="LiveId" clId="{7DA173BC-F55A-4AA9-ACF8-930DE77030B4}" dt="2023-12-04T22:38:46.829" v="668" actId="1076"/>
          <ac:spMkLst>
            <pc:docMk/>
            <pc:sldMk cId="2915362267" sldId="258"/>
            <ac:spMk id="2" creationId="{A40E41B9-CE8C-DEC5-A08D-CA582EBF8DE4}"/>
          </ac:spMkLst>
        </pc:spChg>
        <pc:spChg chg="add mod">
          <ac:chgData name="Annica Längst" userId="71eb0d9a8e1fa071" providerId="LiveId" clId="{7DA173BC-F55A-4AA9-ACF8-930DE77030B4}" dt="2023-12-04T22:39:28.884" v="672" actId="1076"/>
          <ac:spMkLst>
            <pc:docMk/>
            <pc:sldMk cId="2915362267" sldId="258"/>
            <ac:spMk id="3" creationId="{57CA64DF-3A75-D318-EBF1-9C9AE0B10191}"/>
          </ac:spMkLst>
        </pc:spChg>
        <pc:spChg chg="add mod">
          <ac:chgData name="Annica Längst" userId="71eb0d9a8e1fa071" providerId="LiveId" clId="{7DA173BC-F55A-4AA9-ACF8-930DE77030B4}" dt="2023-12-19T14:33:43.207" v="2078" actId="20577"/>
          <ac:spMkLst>
            <pc:docMk/>
            <pc:sldMk cId="2915362267" sldId="258"/>
            <ac:spMk id="4" creationId="{B3B8180C-9AD6-D940-2251-48548A40BE3D}"/>
          </ac:spMkLst>
        </pc:spChg>
        <pc:spChg chg="add del mod ord">
          <ac:chgData name="Annica Längst" userId="71eb0d9a8e1fa071" providerId="LiveId" clId="{7DA173BC-F55A-4AA9-ACF8-930DE77030B4}" dt="2023-12-04T22:12:33.513" v="143" actId="478"/>
          <ac:spMkLst>
            <pc:docMk/>
            <pc:sldMk cId="2915362267" sldId="258"/>
            <ac:spMk id="4" creationId="{E339E4D9-0AEF-6192-DBC2-F561C4ED0845}"/>
          </ac:spMkLst>
        </pc:spChg>
        <pc:spChg chg="add del">
          <ac:chgData name="Annica Längst" userId="71eb0d9a8e1fa071" providerId="LiveId" clId="{7DA173BC-F55A-4AA9-ACF8-930DE77030B4}" dt="2023-12-04T22:12:41.251" v="145" actId="478"/>
          <ac:spMkLst>
            <pc:docMk/>
            <pc:sldMk cId="2915362267" sldId="258"/>
            <ac:spMk id="5" creationId="{C067554A-D8D7-BB25-8B5F-D3283440E223}"/>
          </ac:spMkLst>
        </pc:spChg>
        <pc:spChg chg="add mod ord">
          <ac:chgData name="Annica Längst" userId="71eb0d9a8e1fa071" providerId="LiveId" clId="{7DA173BC-F55A-4AA9-ACF8-930DE77030B4}" dt="2023-12-04T22:38:01.217" v="664" actId="1076"/>
          <ac:spMkLst>
            <pc:docMk/>
            <pc:sldMk cId="2915362267" sldId="258"/>
            <ac:spMk id="6" creationId="{935ADF61-3ACF-8880-6E14-AF472A89D349}"/>
          </ac:spMkLst>
        </pc:spChg>
        <pc:spChg chg="add del mod">
          <ac:chgData name="Annica Längst" userId="71eb0d9a8e1fa071" providerId="LiveId" clId="{7DA173BC-F55A-4AA9-ACF8-930DE77030B4}" dt="2023-12-04T22:14:07.731" v="157"/>
          <ac:spMkLst>
            <pc:docMk/>
            <pc:sldMk cId="2915362267" sldId="258"/>
            <ac:spMk id="7" creationId="{738B630D-5697-9FB1-9726-58E21FF2BC4D}"/>
          </ac:spMkLst>
        </pc:spChg>
        <pc:spChg chg="mod">
          <ac:chgData name="Annica Längst" userId="71eb0d9a8e1fa071" providerId="LiveId" clId="{7DA173BC-F55A-4AA9-ACF8-930DE77030B4}" dt="2023-12-12T17:16:55.485" v="1894"/>
          <ac:spMkLst>
            <pc:docMk/>
            <pc:sldMk cId="2915362267" sldId="258"/>
            <ac:spMk id="8" creationId="{9BFE3D1E-6551-E092-D78C-1D5918DC257D}"/>
          </ac:spMkLst>
        </pc:spChg>
        <pc:spChg chg="add del mod">
          <ac:chgData name="Annica Längst" userId="71eb0d9a8e1fa071" providerId="LiveId" clId="{7DA173BC-F55A-4AA9-ACF8-930DE77030B4}" dt="2023-12-04T22:14:07.731" v="157"/>
          <ac:spMkLst>
            <pc:docMk/>
            <pc:sldMk cId="2915362267" sldId="258"/>
            <ac:spMk id="8" creationId="{9D7ABB5D-B867-D277-D9BA-A6FF29626BC9}"/>
          </ac:spMkLst>
        </pc:spChg>
        <pc:spChg chg="add mod">
          <ac:chgData name="Annica Längst" userId="71eb0d9a8e1fa071" providerId="LiveId" clId="{7DA173BC-F55A-4AA9-ACF8-930DE77030B4}" dt="2023-12-04T22:38:01.217" v="664" actId="1076"/>
          <ac:spMkLst>
            <pc:docMk/>
            <pc:sldMk cId="2915362267" sldId="258"/>
            <ac:spMk id="9" creationId="{023894F3-DC0E-3860-6A00-395ACDDD8206}"/>
          </ac:spMkLst>
        </pc:spChg>
        <pc:spChg chg="add mod ord">
          <ac:chgData name="Annica Längst" userId="71eb0d9a8e1fa071" providerId="LiveId" clId="{7DA173BC-F55A-4AA9-ACF8-930DE77030B4}" dt="2023-12-04T22:38:41.381" v="667" actId="1076"/>
          <ac:spMkLst>
            <pc:docMk/>
            <pc:sldMk cId="2915362267" sldId="258"/>
            <ac:spMk id="10" creationId="{D52DC146-D1DE-3FAA-E9A4-30A0F8A9D7C2}"/>
          </ac:spMkLst>
        </pc:spChg>
        <pc:spChg chg="add mod ord">
          <ac:chgData name="Annica Längst" userId="71eb0d9a8e1fa071" providerId="LiveId" clId="{7DA173BC-F55A-4AA9-ACF8-930DE77030B4}" dt="2023-12-04T22:38:01.217" v="664" actId="1076"/>
          <ac:spMkLst>
            <pc:docMk/>
            <pc:sldMk cId="2915362267" sldId="258"/>
            <ac:spMk id="11" creationId="{0B2F6E48-4EB7-01CF-DDAD-ED66FACD713B}"/>
          </ac:spMkLst>
        </pc:spChg>
        <pc:spChg chg="mod">
          <ac:chgData name="Annica Längst" userId="71eb0d9a8e1fa071" providerId="LiveId" clId="{7DA173BC-F55A-4AA9-ACF8-930DE77030B4}" dt="2023-12-12T17:16:55.485" v="1894"/>
          <ac:spMkLst>
            <pc:docMk/>
            <pc:sldMk cId="2915362267" sldId="258"/>
            <ac:spMk id="12" creationId="{0647F0BC-38E7-8605-5D2C-0419E43F4BBE}"/>
          </ac:spMkLst>
        </pc:spChg>
        <pc:spChg chg="add del mod">
          <ac:chgData name="Annica Längst" userId="71eb0d9a8e1fa071" providerId="LiveId" clId="{7DA173BC-F55A-4AA9-ACF8-930DE77030B4}" dt="2023-12-04T22:18:07.786" v="203" actId="767"/>
          <ac:spMkLst>
            <pc:docMk/>
            <pc:sldMk cId="2915362267" sldId="258"/>
            <ac:spMk id="12" creationId="{DC2F762E-FFB9-FBB1-E3F4-501A8A2873CE}"/>
          </ac:spMkLst>
        </pc:spChg>
        <pc:spChg chg="add del mod">
          <ac:chgData name="Annica Längst" userId="71eb0d9a8e1fa071" providerId="LiveId" clId="{7DA173BC-F55A-4AA9-ACF8-930DE77030B4}" dt="2023-12-04T22:38:56.010" v="670" actId="1076"/>
          <ac:spMkLst>
            <pc:docMk/>
            <pc:sldMk cId="2915362267" sldId="258"/>
            <ac:spMk id="13" creationId="{C5338249-B537-A162-242B-FC8A43D416E2}"/>
          </ac:spMkLst>
        </pc:spChg>
        <pc:spChg chg="add mod">
          <ac:chgData name="Annica Längst" userId="71eb0d9a8e1fa071" providerId="LiveId" clId="{7DA173BC-F55A-4AA9-ACF8-930DE77030B4}" dt="2023-12-04T22:39:02.862" v="671" actId="1076"/>
          <ac:spMkLst>
            <pc:docMk/>
            <pc:sldMk cId="2915362267" sldId="258"/>
            <ac:spMk id="14" creationId="{E10CB66C-98CB-F2EA-F5FA-C777540BDDFE}"/>
          </ac:spMkLst>
        </pc:spChg>
        <pc:spChg chg="add mod">
          <ac:chgData name="Annica Längst" userId="71eb0d9a8e1fa071" providerId="LiveId" clId="{7DA173BC-F55A-4AA9-ACF8-930DE77030B4}" dt="2023-12-04T22:39:28.884" v="672" actId="1076"/>
          <ac:spMkLst>
            <pc:docMk/>
            <pc:sldMk cId="2915362267" sldId="258"/>
            <ac:spMk id="15" creationId="{3544D30B-155C-2275-484B-9CD91E9D67C1}"/>
          </ac:spMkLst>
        </pc:spChg>
        <pc:spChg chg="add mod">
          <ac:chgData name="Annica Längst" userId="71eb0d9a8e1fa071" providerId="LiveId" clId="{7DA173BC-F55A-4AA9-ACF8-930DE77030B4}" dt="2023-12-12T20:54:29.784" v="1911" actId="14100"/>
          <ac:spMkLst>
            <pc:docMk/>
            <pc:sldMk cId="2915362267" sldId="258"/>
            <ac:spMk id="16" creationId="{1F07ECAF-7301-8D63-479E-9C1BA49CCA81}"/>
          </ac:spMkLst>
        </pc:spChg>
        <pc:spChg chg="add mod">
          <ac:chgData name="Annica Längst" userId="71eb0d9a8e1fa071" providerId="LiveId" clId="{7DA173BC-F55A-4AA9-ACF8-930DE77030B4}" dt="2023-12-12T20:54:50.771" v="1913" actId="1076"/>
          <ac:spMkLst>
            <pc:docMk/>
            <pc:sldMk cId="2915362267" sldId="258"/>
            <ac:spMk id="17" creationId="{1FC00E9D-760F-1BA6-D7A3-2B7E61860D6C}"/>
          </ac:spMkLst>
        </pc:spChg>
        <pc:spChg chg="mod">
          <ac:chgData name="Annica Längst" userId="71eb0d9a8e1fa071" providerId="LiveId" clId="{7DA173BC-F55A-4AA9-ACF8-930DE77030B4}" dt="2023-12-12T17:16:56.758" v="1895"/>
          <ac:spMkLst>
            <pc:docMk/>
            <pc:sldMk cId="2915362267" sldId="258"/>
            <ac:spMk id="19" creationId="{B0B67535-A0A5-EFBB-13B0-84D88DC14E79}"/>
          </ac:spMkLst>
        </pc:spChg>
        <pc:spChg chg="mod">
          <ac:chgData name="Annica Längst" userId="71eb0d9a8e1fa071" providerId="LiveId" clId="{7DA173BC-F55A-4AA9-ACF8-930DE77030B4}" dt="2023-12-12T17:16:56.758" v="1895"/>
          <ac:spMkLst>
            <pc:docMk/>
            <pc:sldMk cId="2915362267" sldId="258"/>
            <ac:spMk id="20" creationId="{96CBCF63-5AB6-E46D-97F4-533EDB57A180}"/>
          </ac:spMkLst>
        </pc:spChg>
        <pc:spChg chg="mod">
          <ac:chgData name="Annica Längst" userId="71eb0d9a8e1fa071" providerId="LiveId" clId="{7DA173BC-F55A-4AA9-ACF8-930DE77030B4}" dt="2023-12-12T17:16:57.175" v="1896"/>
          <ac:spMkLst>
            <pc:docMk/>
            <pc:sldMk cId="2915362267" sldId="258"/>
            <ac:spMk id="22" creationId="{F27DD9C9-5C5B-EDDC-8530-D1887C130305}"/>
          </ac:spMkLst>
        </pc:spChg>
        <pc:spChg chg="mod">
          <ac:chgData name="Annica Längst" userId="71eb0d9a8e1fa071" providerId="LiveId" clId="{7DA173BC-F55A-4AA9-ACF8-930DE77030B4}" dt="2023-12-12T17:16:57.175" v="1896"/>
          <ac:spMkLst>
            <pc:docMk/>
            <pc:sldMk cId="2915362267" sldId="258"/>
            <ac:spMk id="23" creationId="{18A220D2-51A3-7130-9C0E-998847D68555}"/>
          </ac:spMkLst>
        </pc:spChg>
        <pc:spChg chg="mod">
          <ac:chgData name="Annica Längst" userId="71eb0d9a8e1fa071" providerId="LiveId" clId="{7DA173BC-F55A-4AA9-ACF8-930DE77030B4}" dt="2023-12-12T17:17:10.499" v="1899" actId="1076"/>
          <ac:spMkLst>
            <pc:docMk/>
            <pc:sldMk cId="2915362267" sldId="258"/>
            <ac:spMk id="25" creationId="{43C09BAC-D97C-2B93-2B66-9B30ABF8334B}"/>
          </ac:spMkLst>
        </pc:spChg>
        <pc:spChg chg="mod">
          <ac:chgData name="Annica Längst" userId="71eb0d9a8e1fa071" providerId="LiveId" clId="{7DA173BC-F55A-4AA9-ACF8-930DE77030B4}" dt="2023-12-12T17:16:57.561" v="1897"/>
          <ac:spMkLst>
            <pc:docMk/>
            <pc:sldMk cId="2915362267" sldId="258"/>
            <ac:spMk id="26" creationId="{5FDD3B9A-3DEC-E8C1-3D46-580CF589671A}"/>
          </ac:spMkLst>
        </pc:spChg>
        <pc:spChg chg="mod">
          <ac:chgData name="Annica Längst" userId="71eb0d9a8e1fa071" providerId="LiveId" clId="{7DA173BC-F55A-4AA9-ACF8-930DE77030B4}" dt="2023-12-12T20:55:01.981" v="1914"/>
          <ac:spMkLst>
            <pc:docMk/>
            <pc:sldMk cId="2915362267" sldId="258"/>
            <ac:spMk id="28" creationId="{AA6D24D1-CA85-6E42-B9C3-54DDE64A28F5}"/>
          </ac:spMkLst>
        </pc:spChg>
        <pc:spChg chg="mod">
          <ac:chgData name="Annica Längst" userId="71eb0d9a8e1fa071" providerId="LiveId" clId="{7DA173BC-F55A-4AA9-ACF8-930DE77030B4}" dt="2023-12-12T20:55:01.981" v="1914"/>
          <ac:spMkLst>
            <pc:docMk/>
            <pc:sldMk cId="2915362267" sldId="258"/>
            <ac:spMk id="29" creationId="{C5C5B912-FB2F-E5CB-A9DD-E942CB08D6E9}"/>
          </ac:spMkLst>
        </pc:spChg>
        <pc:spChg chg="mod">
          <ac:chgData name="Annica Längst" userId="71eb0d9a8e1fa071" providerId="LiveId" clId="{7DA173BC-F55A-4AA9-ACF8-930DE77030B4}" dt="2023-12-12T20:55:03.099" v="1915"/>
          <ac:spMkLst>
            <pc:docMk/>
            <pc:sldMk cId="2915362267" sldId="258"/>
            <ac:spMk id="31" creationId="{FDD4F08A-DAF7-1E03-4E99-438DF6B4AC8C}"/>
          </ac:spMkLst>
        </pc:spChg>
        <pc:spChg chg="mod">
          <ac:chgData name="Annica Längst" userId="71eb0d9a8e1fa071" providerId="LiveId" clId="{7DA173BC-F55A-4AA9-ACF8-930DE77030B4}" dt="2023-12-12T20:55:03.099" v="1915"/>
          <ac:spMkLst>
            <pc:docMk/>
            <pc:sldMk cId="2915362267" sldId="258"/>
            <ac:spMk id="32" creationId="{CD44A617-D40A-8051-5D8E-330262589440}"/>
          </ac:spMkLst>
        </pc:spChg>
        <pc:spChg chg="mod">
          <ac:chgData name="Annica Längst" userId="71eb0d9a8e1fa071" providerId="LiveId" clId="{7DA173BC-F55A-4AA9-ACF8-930DE77030B4}" dt="2023-12-12T20:55:03.332" v="1916"/>
          <ac:spMkLst>
            <pc:docMk/>
            <pc:sldMk cId="2915362267" sldId="258"/>
            <ac:spMk id="34" creationId="{DEE7FC94-7D9C-6B33-7472-1F216A0EB66C}"/>
          </ac:spMkLst>
        </pc:spChg>
        <pc:spChg chg="mod">
          <ac:chgData name="Annica Längst" userId="71eb0d9a8e1fa071" providerId="LiveId" clId="{7DA173BC-F55A-4AA9-ACF8-930DE77030B4}" dt="2023-12-12T20:55:03.332" v="1916"/>
          <ac:spMkLst>
            <pc:docMk/>
            <pc:sldMk cId="2915362267" sldId="258"/>
            <ac:spMk id="35" creationId="{828A67F3-6231-22A5-A9E9-586598CE21DF}"/>
          </ac:spMkLst>
        </pc:spChg>
        <pc:spChg chg="mod">
          <ac:chgData name="Annica Längst" userId="71eb0d9a8e1fa071" providerId="LiveId" clId="{7DA173BC-F55A-4AA9-ACF8-930DE77030B4}" dt="2023-12-12T20:55:03.509" v="1917"/>
          <ac:spMkLst>
            <pc:docMk/>
            <pc:sldMk cId="2915362267" sldId="258"/>
            <ac:spMk id="37" creationId="{F3202CC6-81E1-9419-E407-303271A4D631}"/>
          </ac:spMkLst>
        </pc:spChg>
        <pc:spChg chg="mod">
          <ac:chgData name="Annica Längst" userId="71eb0d9a8e1fa071" providerId="LiveId" clId="{7DA173BC-F55A-4AA9-ACF8-930DE77030B4}" dt="2023-12-12T20:55:03.509" v="1917"/>
          <ac:spMkLst>
            <pc:docMk/>
            <pc:sldMk cId="2915362267" sldId="258"/>
            <ac:spMk id="38" creationId="{C196349C-76CA-2A87-4C5C-5244C0289228}"/>
          </ac:spMkLst>
        </pc:spChg>
        <pc:grpChg chg="add mod">
          <ac:chgData name="Annica Längst" userId="71eb0d9a8e1fa071" providerId="LiveId" clId="{7DA173BC-F55A-4AA9-ACF8-930DE77030B4}" dt="2023-12-12T20:55:47.715" v="1929" actId="1076"/>
          <ac:grpSpMkLst>
            <pc:docMk/>
            <pc:sldMk cId="2915362267" sldId="258"/>
            <ac:grpSpMk id="5" creationId="{F1537DFE-A451-F6BE-7D80-2BC621FA711D}"/>
          </ac:grpSpMkLst>
        </pc:grpChg>
        <pc:grpChg chg="add del mod">
          <ac:chgData name="Annica Längst" userId="71eb0d9a8e1fa071" providerId="LiveId" clId="{7DA173BC-F55A-4AA9-ACF8-930DE77030B4}" dt="2023-12-12T17:17:21.720" v="1905"/>
          <ac:grpSpMkLst>
            <pc:docMk/>
            <pc:sldMk cId="2915362267" sldId="258"/>
            <ac:grpSpMk id="7" creationId="{DD40E6E4-E30C-AE88-2CB0-6BF63944518E}"/>
          </ac:grpSpMkLst>
        </pc:grpChg>
        <pc:grpChg chg="add del mod">
          <ac:chgData name="Annica Längst" userId="71eb0d9a8e1fa071" providerId="LiveId" clId="{7DA173BC-F55A-4AA9-ACF8-930DE77030B4}" dt="2023-12-12T17:17:21.516" v="1904"/>
          <ac:grpSpMkLst>
            <pc:docMk/>
            <pc:sldMk cId="2915362267" sldId="258"/>
            <ac:grpSpMk id="18" creationId="{4B98AA1A-E923-3992-8D32-C2CFCA4253CD}"/>
          </ac:grpSpMkLst>
        </pc:grpChg>
        <pc:grpChg chg="add del mod">
          <ac:chgData name="Annica Längst" userId="71eb0d9a8e1fa071" providerId="LiveId" clId="{7DA173BC-F55A-4AA9-ACF8-930DE77030B4}" dt="2023-12-12T17:17:21.315" v="1903"/>
          <ac:grpSpMkLst>
            <pc:docMk/>
            <pc:sldMk cId="2915362267" sldId="258"/>
            <ac:grpSpMk id="21" creationId="{39F0A7E4-640C-362D-F66A-5C5EB9B03F1D}"/>
          </ac:grpSpMkLst>
        </pc:grpChg>
        <pc:grpChg chg="add del mod">
          <ac:chgData name="Annica Längst" userId="71eb0d9a8e1fa071" providerId="LiveId" clId="{7DA173BC-F55A-4AA9-ACF8-930DE77030B4}" dt="2023-12-12T17:17:21.114" v="1902"/>
          <ac:grpSpMkLst>
            <pc:docMk/>
            <pc:sldMk cId="2915362267" sldId="258"/>
            <ac:grpSpMk id="24" creationId="{2022C343-9E34-32EA-E72D-1A4B8DC8A263}"/>
          </ac:grpSpMkLst>
        </pc:grpChg>
        <pc:grpChg chg="add mod">
          <ac:chgData name="Annica Längst" userId="71eb0d9a8e1fa071" providerId="LiveId" clId="{7DA173BC-F55A-4AA9-ACF8-930DE77030B4}" dt="2023-12-12T20:55:50.866" v="1930" actId="1076"/>
          <ac:grpSpMkLst>
            <pc:docMk/>
            <pc:sldMk cId="2915362267" sldId="258"/>
            <ac:grpSpMk id="27" creationId="{1BC151D6-DE29-04B0-CEB5-846A0E4840F8}"/>
          </ac:grpSpMkLst>
        </pc:grpChg>
        <pc:grpChg chg="add mod">
          <ac:chgData name="Annica Längst" userId="71eb0d9a8e1fa071" providerId="LiveId" clId="{7DA173BC-F55A-4AA9-ACF8-930DE77030B4}" dt="2023-12-12T20:56:10.602" v="1933" actId="1076"/>
          <ac:grpSpMkLst>
            <pc:docMk/>
            <pc:sldMk cId="2915362267" sldId="258"/>
            <ac:grpSpMk id="30" creationId="{03C76142-0438-62A1-B959-EAC676468B25}"/>
          </ac:grpSpMkLst>
        </pc:grpChg>
        <pc:grpChg chg="add mod">
          <ac:chgData name="Annica Längst" userId="71eb0d9a8e1fa071" providerId="LiveId" clId="{7DA173BC-F55A-4AA9-ACF8-930DE77030B4}" dt="2023-12-12T20:55:58.929" v="1932" actId="1076"/>
          <ac:grpSpMkLst>
            <pc:docMk/>
            <pc:sldMk cId="2915362267" sldId="258"/>
            <ac:grpSpMk id="33" creationId="{BC831FB3-F184-DF74-B62C-1980CC0AC35D}"/>
          </ac:grpSpMkLst>
        </pc:grpChg>
        <pc:grpChg chg="add mod ord">
          <ac:chgData name="Annica Längst" userId="71eb0d9a8e1fa071" providerId="LiveId" clId="{7DA173BC-F55A-4AA9-ACF8-930DE77030B4}" dt="2023-12-12T20:56:17.186" v="1934" actId="171"/>
          <ac:grpSpMkLst>
            <pc:docMk/>
            <pc:sldMk cId="2915362267" sldId="258"/>
            <ac:grpSpMk id="36" creationId="{06748CCA-8945-A462-DFD9-58331B4488AF}"/>
          </ac:grpSpMkLst>
        </pc:grpChg>
      </pc:sldChg>
      <pc:sldChg chg="addSp delSp modSp add mod ord">
        <pc:chgData name="Annica Längst" userId="71eb0d9a8e1fa071" providerId="LiveId" clId="{7DA173BC-F55A-4AA9-ACF8-930DE77030B4}" dt="2023-12-11T20:41:06.017" v="1659"/>
        <pc:sldMkLst>
          <pc:docMk/>
          <pc:sldMk cId="1775919002" sldId="259"/>
        </pc:sldMkLst>
        <pc:spChg chg="add mod">
          <ac:chgData name="Annica Längst" userId="71eb0d9a8e1fa071" providerId="LiveId" clId="{7DA173BC-F55A-4AA9-ACF8-930DE77030B4}" dt="2023-12-11T15:12:42.549" v="1051" actId="1076"/>
          <ac:spMkLst>
            <pc:docMk/>
            <pc:sldMk cId="1775919002" sldId="259"/>
            <ac:spMk id="2" creationId="{0E53A944-25CF-66CA-CF50-B8C7D7879CF2}"/>
          </ac:spMkLst>
        </pc:spChg>
        <pc:spChg chg="del">
          <ac:chgData name="Annica Längst" userId="71eb0d9a8e1fa071" providerId="LiveId" clId="{7DA173BC-F55A-4AA9-ACF8-930DE77030B4}" dt="2023-12-11T15:12:25.204" v="1049" actId="478"/>
          <ac:spMkLst>
            <pc:docMk/>
            <pc:sldMk cId="1775919002" sldId="259"/>
            <ac:spMk id="13" creationId="{842A5FDC-B9B6-06CA-FC8B-173E476A627A}"/>
          </ac:spMkLst>
        </pc:spChg>
        <pc:spChg chg="del">
          <ac:chgData name="Annica Längst" userId="71eb0d9a8e1fa071" providerId="LiveId" clId="{7DA173BC-F55A-4AA9-ACF8-930DE77030B4}" dt="2023-12-11T15:15:18.757" v="1058" actId="478"/>
          <ac:spMkLst>
            <pc:docMk/>
            <pc:sldMk cId="1775919002" sldId="259"/>
            <ac:spMk id="27" creationId="{099E4678-A7B4-BE61-0B1B-A3E4FE2A9606}"/>
          </ac:spMkLst>
        </pc:spChg>
        <pc:spChg chg="del">
          <ac:chgData name="Annica Längst" userId="71eb0d9a8e1fa071" providerId="LiveId" clId="{7DA173BC-F55A-4AA9-ACF8-930DE77030B4}" dt="2023-12-11T15:15:18.757" v="1058" actId="478"/>
          <ac:spMkLst>
            <pc:docMk/>
            <pc:sldMk cId="1775919002" sldId="259"/>
            <ac:spMk id="32" creationId="{16D8B486-E7BA-F086-AA62-DD533433E003}"/>
          </ac:spMkLst>
        </pc:spChg>
        <pc:spChg chg="del">
          <ac:chgData name="Annica Längst" userId="71eb0d9a8e1fa071" providerId="LiveId" clId="{7DA173BC-F55A-4AA9-ACF8-930DE77030B4}" dt="2023-12-11T15:15:18.757" v="1058" actId="478"/>
          <ac:spMkLst>
            <pc:docMk/>
            <pc:sldMk cId="1775919002" sldId="259"/>
            <ac:spMk id="36" creationId="{A357BBFA-6EF2-3179-8F72-D5CC0F5C34FA}"/>
          </ac:spMkLst>
        </pc:spChg>
        <pc:cxnChg chg="del mod">
          <ac:chgData name="Annica Längst" userId="71eb0d9a8e1fa071" providerId="LiveId" clId="{7DA173BC-F55A-4AA9-ACF8-930DE77030B4}" dt="2023-12-11T15:12:25.204" v="1049" actId="478"/>
          <ac:cxnSpMkLst>
            <pc:docMk/>
            <pc:sldMk cId="1775919002" sldId="259"/>
            <ac:cxnSpMk id="15" creationId="{EC46EAA2-1A73-01F6-6147-BC176EB3A56D}"/>
          </ac:cxnSpMkLst>
        </pc:cxnChg>
        <pc:cxnChg chg="del mod">
          <ac:chgData name="Annica Längst" userId="71eb0d9a8e1fa071" providerId="LiveId" clId="{7DA173BC-F55A-4AA9-ACF8-930DE77030B4}" dt="2023-12-11T15:15:18.757" v="1058" actId="478"/>
          <ac:cxnSpMkLst>
            <pc:docMk/>
            <pc:sldMk cId="1775919002" sldId="259"/>
            <ac:cxnSpMk id="28" creationId="{4BFBC16D-E211-38FF-BA92-7751DD0BB465}"/>
          </ac:cxnSpMkLst>
        </pc:cxnChg>
        <pc:cxnChg chg="del mod">
          <ac:chgData name="Annica Längst" userId="71eb0d9a8e1fa071" providerId="LiveId" clId="{7DA173BC-F55A-4AA9-ACF8-930DE77030B4}" dt="2023-12-11T15:15:18.757" v="1058" actId="478"/>
          <ac:cxnSpMkLst>
            <pc:docMk/>
            <pc:sldMk cId="1775919002" sldId="259"/>
            <ac:cxnSpMk id="31" creationId="{4D9564F0-9379-D4ED-2FF0-02B25C519CF2}"/>
          </ac:cxnSpMkLst>
        </pc:cxnChg>
        <pc:cxnChg chg="del mod">
          <ac:chgData name="Annica Längst" userId="71eb0d9a8e1fa071" providerId="LiveId" clId="{7DA173BC-F55A-4AA9-ACF8-930DE77030B4}" dt="2023-12-11T15:15:18.757" v="1058" actId="478"/>
          <ac:cxnSpMkLst>
            <pc:docMk/>
            <pc:sldMk cId="1775919002" sldId="259"/>
            <ac:cxnSpMk id="34" creationId="{CD08E461-04D0-31EA-37C9-0E40480F08AE}"/>
          </ac:cxnSpMkLst>
        </pc:cxnChg>
      </pc:sldChg>
      <pc:sldChg chg="addSp modSp new mod">
        <pc:chgData name="Annica Längst" userId="71eb0d9a8e1fa071" providerId="LiveId" clId="{7DA173BC-F55A-4AA9-ACF8-930DE77030B4}" dt="2023-12-11T15:30:26.426" v="1151" actId="1582"/>
        <pc:sldMkLst>
          <pc:docMk/>
          <pc:sldMk cId="1444095300" sldId="260"/>
        </pc:sldMkLst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3" creationId="{8C90ED8B-6004-89FB-4864-285F06854A31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4" creationId="{7D041DB1-2FF1-C115-C761-27374556E840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5" creationId="{EC40A5AF-045E-07D9-73BC-8795641F4153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6" creationId="{B7D2C6BF-B1FC-DF06-2CE6-E3321DD874D9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7" creationId="{4976BC04-C2A6-8588-FCC8-DF6C825BFCEC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8" creationId="{769D1F63-FEF3-FA25-431F-34639D4C703E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9" creationId="{5A1D6E88-E88F-6D25-EEC3-564AF24F3C9B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11" creationId="{5A61D0D1-4916-AEB4-3E03-17FD3649940B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14" creationId="{D22628A2-6184-7E50-1286-38B13B3A1195}"/>
          </ac:spMkLst>
        </pc:spChg>
        <pc:spChg chg="mod">
          <ac:chgData name="Annica Längst" userId="71eb0d9a8e1fa071" providerId="LiveId" clId="{7DA173BC-F55A-4AA9-ACF8-930DE77030B4}" dt="2023-12-11T15:26:57.819" v="1091"/>
          <ac:spMkLst>
            <pc:docMk/>
            <pc:sldMk cId="1444095300" sldId="260"/>
            <ac:spMk id="16" creationId="{81944549-577C-FEA2-E099-11ABDD2DE3F7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18" creationId="{433BFCCA-8C55-11B1-FA2A-3EB152225428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19" creationId="{FC93D80B-F34A-D22F-2C3C-8964366FCB84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20" creationId="{373CDFEB-1FDC-39B1-7780-9D2CC65E2958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21" creationId="{AEE2DDE8-6DB6-77ED-6ED4-D86C1FC1B1F3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22" creationId="{266D80E8-8E86-E209-64DD-77BCD4BB35FF}"/>
          </ac:spMkLst>
        </pc:spChg>
        <pc:spChg chg="mod">
          <ac:chgData name="Annica Längst" userId="71eb0d9a8e1fa071" providerId="LiveId" clId="{7DA173BC-F55A-4AA9-ACF8-930DE77030B4}" dt="2023-12-11T15:27:08.840" v="1093"/>
          <ac:spMkLst>
            <pc:docMk/>
            <pc:sldMk cId="1444095300" sldId="260"/>
            <ac:spMk id="24" creationId="{5EA14281-A311-6965-FD6A-5BE398233239}"/>
          </ac:spMkLst>
        </pc:spChg>
        <pc:spChg chg="add mod">
          <ac:chgData name="Annica Längst" userId="71eb0d9a8e1fa071" providerId="LiveId" clId="{7DA173BC-F55A-4AA9-ACF8-930DE77030B4}" dt="2023-12-11T15:27:43.363" v="1100"/>
          <ac:spMkLst>
            <pc:docMk/>
            <pc:sldMk cId="1444095300" sldId="260"/>
            <ac:spMk id="26" creationId="{30F549AD-10C4-AA5B-D730-B3F6A5C91DDA}"/>
          </ac:spMkLst>
        </pc:spChg>
        <pc:spChg chg="add mod">
          <ac:chgData name="Annica Längst" userId="71eb0d9a8e1fa071" providerId="LiveId" clId="{7DA173BC-F55A-4AA9-ACF8-930DE77030B4}" dt="2023-12-11T15:28:43.290" v="1110" actId="1076"/>
          <ac:spMkLst>
            <pc:docMk/>
            <pc:sldMk cId="1444095300" sldId="260"/>
            <ac:spMk id="27" creationId="{4B6996ED-DFE2-EBF8-A245-A62280133002}"/>
          </ac:spMkLst>
        </pc:spChg>
        <pc:spChg chg="add mod">
          <ac:chgData name="Annica Längst" userId="71eb0d9a8e1fa071" providerId="LiveId" clId="{7DA173BC-F55A-4AA9-ACF8-930DE77030B4}" dt="2023-12-11T15:29:26.283" v="1124" actId="1076"/>
          <ac:spMkLst>
            <pc:docMk/>
            <pc:sldMk cId="1444095300" sldId="260"/>
            <ac:spMk id="28" creationId="{2E335728-83EE-0F0E-C86B-975EB5648F06}"/>
          </ac:spMkLst>
        </pc:spChg>
        <pc:spChg chg="add mod">
          <ac:chgData name="Annica Längst" userId="71eb0d9a8e1fa071" providerId="LiveId" clId="{7DA173BC-F55A-4AA9-ACF8-930DE77030B4}" dt="2023-12-11T15:30:26.426" v="1151" actId="1582"/>
          <ac:spMkLst>
            <pc:docMk/>
            <pc:sldMk cId="1444095300" sldId="260"/>
            <ac:spMk id="29" creationId="{E9A5DCF5-234E-82AE-E015-36A3714FA9B4}"/>
          </ac:spMkLst>
        </pc:spChg>
        <pc:grpChg chg="add mod">
          <ac:chgData name="Annica Längst" userId="71eb0d9a8e1fa071" providerId="LiveId" clId="{7DA173BC-F55A-4AA9-ACF8-930DE77030B4}" dt="2023-12-11T15:27:02.894" v="1092" actId="1076"/>
          <ac:grpSpMkLst>
            <pc:docMk/>
            <pc:sldMk cId="1444095300" sldId="260"/>
            <ac:grpSpMk id="2" creationId="{40801EC7-88E0-1B99-A316-006426DA272E}"/>
          </ac:grpSpMkLst>
        </pc:grpChg>
        <pc:grpChg chg="add mod">
          <ac:chgData name="Annica Längst" userId="71eb0d9a8e1fa071" providerId="LiveId" clId="{7DA173BC-F55A-4AA9-ACF8-930DE77030B4}" dt="2023-12-11T15:27:13.177" v="1094" actId="1076"/>
          <ac:grpSpMkLst>
            <pc:docMk/>
            <pc:sldMk cId="1444095300" sldId="260"/>
            <ac:grpSpMk id="17" creationId="{E5E2884A-A5D2-9021-07BC-D2B9D48B42EB}"/>
          </ac:grpSpMkLst>
        </pc:grpChg>
        <pc:cxnChg chg="mod">
          <ac:chgData name="Annica Längst" userId="71eb0d9a8e1fa071" providerId="LiveId" clId="{7DA173BC-F55A-4AA9-ACF8-930DE77030B4}" dt="2023-12-11T15:26:57.819" v="1091"/>
          <ac:cxnSpMkLst>
            <pc:docMk/>
            <pc:sldMk cId="1444095300" sldId="260"/>
            <ac:cxnSpMk id="10" creationId="{18D6331C-7536-30CC-A604-EF2D14822AA5}"/>
          </ac:cxnSpMkLst>
        </pc:cxnChg>
        <pc:cxnChg chg="mod">
          <ac:chgData name="Annica Längst" userId="71eb0d9a8e1fa071" providerId="LiveId" clId="{7DA173BC-F55A-4AA9-ACF8-930DE77030B4}" dt="2023-12-11T15:26:57.819" v="1091"/>
          <ac:cxnSpMkLst>
            <pc:docMk/>
            <pc:sldMk cId="1444095300" sldId="260"/>
            <ac:cxnSpMk id="12" creationId="{097DCA86-6084-0B58-EF85-8F2A5955198C}"/>
          </ac:cxnSpMkLst>
        </pc:cxnChg>
        <pc:cxnChg chg="mod">
          <ac:chgData name="Annica Längst" userId="71eb0d9a8e1fa071" providerId="LiveId" clId="{7DA173BC-F55A-4AA9-ACF8-930DE77030B4}" dt="2023-12-11T15:26:57.819" v="1091"/>
          <ac:cxnSpMkLst>
            <pc:docMk/>
            <pc:sldMk cId="1444095300" sldId="260"/>
            <ac:cxnSpMk id="13" creationId="{286E1477-A021-6D9F-4DAE-EB7D6AF3BB4A}"/>
          </ac:cxnSpMkLst>
        </pc:cxnChg>
        <pc:cxnChg chg="mod">
          <ac:chgData name="Annica Längst" userId="71eb0d9a8e1fa071" providerId="LiveId" clId="{7DA173BC-F55A-4AA9-ACF8-930DE77030B4}" dt="2023-12-11T15:26:57.819" v="1091"/>
          <ac:cxnSpMkLst>
            <pc:docMk/>
            <pc:sldMk cId="1444095300" sldId="260"/>
            <ac:cxnSpMk id="15" creationId="{C63817FA-0DD9-90FF-A524-C49DD6D10369}"/>
          </ac:cxnSpMkLst>
        </pc:cxnChg>
        <pc:cxnChg chg="mod">
          <ac:chgData name="Annica Längst" userId="71eb0d9a8e1fa071" providerId="LiveId" clId="{7DA173BC-F55A-4AA9-ACF8-930DE77030B4}" dt="2023-12-11T15:27:08.840" v="1093"/>
          <ac:cxnSpMkLst>
            <pc:docMk/>
            <pc:sldMk cId="1444095300" sldId="260"/>
            <ac:cxnSpMk id="23" creationId="{E95BFC45-A30D-3311-94CD-49A17944C46D}"/>
          </ac:cxnSpMkLst>
        </pc:cxnChg>
        <pc:cxnChg chg="mod">
          <ac:chgData name="Annica Längst" userId="71eb0d9a8e1fa071" providerId="LiveId" clId="{7DA173BC-F55A-4AA9-ACF8-930DE77030B4}" dt="2023-12-11T15:27:08.840" v="1093"/>
          <ac:cxnSpMkLst>
            <pc:docMk/>
            <pc:sldMk cId="1444095300" sldId="260"/>
            <ac:cxnSpMk id="25" creationId="{05E26332-335A-D63C-2C7F-7D7391B88F3D}"/>
          </ac:cxnSpMkLst>
        </pc:cxnChg>
      </pc:sldChg>
      <pc:sldChg chg="addSp delSp modSp add mod ord modNotesTx">
        <pc:chgData name="Annica Längst" userId="71eb0d9a8e1fa071" providerId="LiveId" clId="{7DA173BC-F55A-4AA9-ACF8-930DE77030B4}" dt="2023-12-19T14:31:28.941" v="2069" actId="20577"/>
        <pc:sldMkLst>
          <pc:docMk/>
          <pc:sldMk cId="1675719244" sldId="261"/>
        </pc:sldMkLst>
        <pc:spChg chg="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3" creationId="{8C90ED8B-6004-89FB-4864-285F06854A31}"/>
          </ac:spMkLst>
        </pc:spChg>
        <pc:spChg chg="mod topLvl">
          <ac:chgData name="Annica Längst" userId="71eb0d9a8e1fa071" providerId="LiveId" clId="{7DA173BC-F55A-4AA9-ACF8-930DE77030B4}" dt="2023-12-19T14:25:54.090" v="2061" actId="1076"/>
          <ac:spMkLst>
            <pc:docMk/>
            <pc:sldMk cId="1675719244" sldId="261"/>
            <ac:spMk id="4" creationId="{7D041DB1-2FF1-C115-C761-27374556E840}"/>
          </ac:spMkLst>
        </pc:spChg>
        <pc:spChg chg="del mod">
          <ac:chgData name="Annica Längst" userId="71eb0d9a8e1fa071" providerId="LiveId" clId="{7DA173BC-F55A-4AA9-ACF8-930DE77030B4}" dt="2023-12-11T18:05:41.389" v="1254" actId="21"/>
          <ac:spMkLst>
            <pc:docMk/>
            <pc:sldMk cId="1675719244" sldId="261"/>
            <ac:spMk id="5" creationId="{EC40A5AF-045E-07D9-73BC-8795641F4153}"/>
          </ac:spMkLst>
        </pc:spChg>
        <pc:spChg chg="del mod">
          <ac:chgData name="Annica Längst" userId="71eb0d9a8e1fa071" providerId="LiveId" clId="{7DA173BC-F55A-4AA9-ACF8-930DE77030B4}" dt="2023-12-11T17:55:53.119" v="1158" actId="478"/>
          <ac:spMkLst>
            <pc:docMk/>
            <pc:sldMk cId="1675719244" sldId="261"/>
            <ac:spMk id="6" creationId="{B7D2C6BF-B1FC-DF06-2CE6-E3321DD874D9}"/>
          </ac:spMkLst>
        </pc:spChg>
        <pc:spChg chg="del mod">
          <ac:chgData name="Annica Längst" userId="71eb0d9a8e1fa071" providerId="LiveId" clId="{7DA173BC-F55A-4AA9-ACF8-930DE77030B4}" dt="2023-12-11T18:05:41.389" v="1254" actId="21"/>
          <ac:spMkLst>
            <pc:docMk/>
            <pc:sldMk cId="1675719244" sldId="261"/>
            <ac:spMk id="7" creationId="{4976BC04-C2A6-8588-FCC8-DF6C825BFCEC}"/>
          </ac:spMkLst>
        </pc:spChg>
        <pc:spChg chg="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8" creationId="{769D1F63-FEF3-FA25-431F-34639D4C703E}"/>
          </ac:spMkLst>
        </pc:spChg>
        <pc:spChg chg="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9" creationId="{5A1D6E88-E88F-6D25-EEC3-564AF24F3C9B}"/>
          </ac:spMkLst>
        </pc:spChg>
        <pc:spChg chg="del mod">
          <ac:chgData name="Annica Längst" userId="71eb0d9a8e1fa071" providerId="LiveId" clId="{7DA173BC-F55A-4AA9-ACF8-930DE77030B4}" dt="2023-12-11T18:05:41.389" v="1254" actId="21"/>
          <ac:spMkLst>
            <pc:docMk/>
            <pc:sldMk cId="1675719244" sldId="261"/>
            <ac:spMk id="11" creationId="{5A61D0D1-4916-AEB4-3E03-17FD3649940B}"/>
          </ac:spMkLst>
        </pc:spChg>
        <pc:spChg chg="mod ord topLvl">
          <ac:chgData name="Annica Längst" userId="71eb0d9a8e1fa071" providerId="LiveId" clId="{7DA173BC-F55A-4AA9-ACF8-930DE77030B4}" dt="2023-12-19T14:23:24.294" v="2051" actId="170"/>
          <ac:spMkLst>
            <pc:docMk/>
            <pc:sldMk cId="1675719244" sldId="261"/>
            <ac:spMk id="14" creationId="{D22628A2-6184-7E50-1286-38B13B3A1195}"/>
          </ac:spMkLst>
        </pc:spChg>
        <pc:spChg chg="del mod">
          <ac:chgData name="Annica Längst" userId="71eb0d9a8e1fa071" providerId="LiveId" clId="{7DA173BC-F55A-4AA9-ACF8-930DE77030B4}" dt="2023-12-11T17:56:48.665" v="1173" actId="478"/>
          <ac:spMkLst>
            <pc:docMk/>
            <pc:sldMk cId="1675719244" sldId="261"/>
            <ac:spMk id="16" creationId="{81944549-577C-FEA2-E099-11ABDD2DE3F7}"/>
          </ac:spMkLst>
        </pc:spChg>
        <pc:spChg chg="del mod">
          <ac:chgData name="Annica Längst" userId="71eb0d9a8e1fa071" providerId="LiveId" clId="{7DA173BC-F55A-4AA9-ACF8-930DE77030B4}" dt="2023-12-11T20:34:43.934" v="1607" actId="21"/>
          <ac:spMkLst>
            <pc:docMk/>
            <pc:sldMk cId="1675719244" sldId="261"/>
            <ac:spMk id="26" creationId="{30F549AD-10C4-AA5B-D730-B3F6A5C91DDA}"/>
          </ac:spMkLst>
        </pc:spChg>
        <pc:spChg chg="mod">
          <ac:chgData name="Annica Längst" userId="71eb0d9a8e1fa071" providerId="LiveId" clId="{7DA173BC-F55A-4AA9-ACF8-930DE77030B4}" dt="2023-12-11T20:39:22.548" v="1641" actId="164"/>
          <ac:spMkLst>
            <pc:docMk/>
            <pc:sldMk cId="1675719244" sldId="261"/>
            <ac:spMk id="28" creationId="{2E335728-83EE-0F0E-C86B-975EB5648F06}"/>
          </ac:spMkLst>
        </pc:spChg>
        <pc:spChg chg="mod ord">
          <ac:chgData name="Annica Längst" userId="71eb0d9a8e1fa071" providerId="LiveId" clId="{7DA173BC-F55A-4AA9-ACF8-930DE77030B4}" dt="2023-12-11T20:40:17.441" v="1651" actId="166"/>
          <ac:spMkLst>
            <pc:docMk/>
            <pc:sldMk cId="1675719244" sldId="261"/>
            <ac:spMk id="29" creationId="{E9A5DCF5-234E-82AE-E015-36A3714FA9B4}"/>
          </ac:spMkLst>
        </pc:spChg>
        <pc:spChg chg="add mod">
          <ac:chgData name="Annica Längst" userId="71eb0d9a8e1fa071" providerId="LiveId" clId="{7DA173BC-F55A-4AA9-ACF8-930DE77030B4}" dt="2023-12-11T20:39:47.799" v="1646" actId="1076"/>
          <ac:spMkLst>
            <pc:docMk/>
            <pc:sldMk cId="1675719244" sldId="261"/>
            <ac:spMk id="33" creationId="{4763C8E4-48C1-5E57-9CCA-9103CB2CF8FD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34" creationId="{CDF92609-90B6-87C7-79D0-47E82190610F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35" creationId="{267B7476-146D-F952-0D4F-A00FC5DBC2E7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36" creationId="{5D09F491-AE52-BD60-6279-2A3626A29FC3}"/>
          </ac:spMkLst>
        </pc:spChg>
        <pc:spChg chg="add del mod">
          <ac:chgData name="Annica Längst" userId="71eb0d9a8e1fa071" providerId="LiveId" clId="{7DA173BC-F55A-4AA9-ACF8-930DE77030B4}" dt="2023-12-11T20:04:26.769" v="1312" actId="478"/>
          <ac:spMkLst>
            <pc:docMk/>
            <pc:sldMk cId="1675719244" sldId="261"/>
            <ac:spMk id="37" creationId="{54D5E39F-E1E6-9A27-CE13-01C7F9313399}"/>
          </ac:spMkLst>
        </pc:spChg>
        <pc:spChg chg="add del">
          <ac:chgData name="Annica Längst" userId="71eb0d9a8e1fa071" providerId="LiveId" clId="{7DA173BC-F55A-4AA9-ACF8-930DE77030B4}" dt="2023-12-11T20:10:05.419" v="1352" actId="11529"/>
          <ac:spMkLst>
            <pc:docMk/>
            <pc:sldMk cId="1675719244" sldId="261"/>
            <ac:spMk id="54" creationId="{81097925-3CD8-A7E5-7105-73A7E18C9CE4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55" creationId="{AB47D642-6E78-F770-6376-742B330AA612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56" creationId="{1D1540B2-3ED2-1385-FB7D-8CAC5EAA4BFC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57" creationId="{9BA6A45C-1FA4-0703-206F-1D3685B9E25E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58" creationId="{C25610EA-AB34-B0A5-74BC-35312BDEE3AA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59" creationId="{EE301DB0-3700-B194-42EE-AC8058071FF2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60" creationId="{65C30A09-87C4-BD84-4D0F-7431B9B25F1F}"/>
          </ac:spMkLst>
        </pc:spChg>
        <pc:spChg chg="add mod">
          <ac:chgData name="Annica Längst" userId="71eb0d9a8e1fa071" providerId="LiveId" clId="{7DA173BC-F55A-4AA9-ACF8-930DE77030B4}" dt="2023-12-11T20:15:01.095" v="1426" actId="571"/>
          <ac:spMkLst>
            <pc:docMk/>
            <pc:sldMk cId="1675719244" sldId="261"/>
            <ac:spMk id="61" creationId="{B9E6F98A-54A0-6D09-78E2-8F47BBD98063}"/>
          </ac:spMkLst>
        </pc:spChg>
        <pc:spChg chg="add mod">
          <ac:chgData name="Annica Längst" userId="71eb0d9a8e1fa071" providerId="LiveId" clId="{7DA173BC-F55A-4AA9-ACF8-930DE77030B4}" dt="2023-12-11T20:15:01.095" v="1426" actId="571"/>
          <ac:spMkLst>
            <pc:docMk/>
            <pc:sldMk cId="1675719244" sldId="261"/>
            <ac:spMk id="62" creationId="{782D08D2-05F6-E0E9-D91D-9405BCB31FF6}"/>
          </ac:spMkLst>
        </pc:spChg>
        <pc:spChg chg="add del mod">
          <ac:chgData name="Annica Längst" userId="71eb0d9a8e1fa071" providerId="LiveId" clId="{7DA173BC-F55A-4AA9-ACF8-930DE77030B4}" dt="2023-12-11T20:15:11.747" v="1428" actId="478"/>
          <ac:spMkLst>
            <pc:docMk/>
            <pc:sldMk cId="1675719244" sldId="261"/>
            <ac:spMk id="63" creationId="{7DF71AD2-E87F-DBE1-BE99-E925AD762B95}"/>
          </ac:spMkLst>
        </pc:spChg>
        <pc:spChg chg="add mod topLvl">
          <ac:chgData name="Annica Längst" userId="71eb0d9a8e1fa071" providerId="LiveId" clId="{7DA173BC-F55A-4AA9-ACF8-930DE77030B4}" dt="2023-12-19T14:23:09.573" v="2050" actId="165"/>
          <ac:spMkLst>
            <pc:docMk/>
            <pc:sldMk cId="1675719244" sldId="261"/>
            <ac:spMk id="65" creationId="{CD34AF37-7225-A6CC-3D56-2067D7EA5CA6}"/>
          </ac:spMkLst>
        </pc:spChg>
        <pc:spChg chg="add del mod ord">
          <ac:chgData name="Annica Längst" userId="71eb0d9a8e1fa071" providerId="LiveId" clId="{7DA173BC-F55A-4AA9-ACF8-930DE77030B4}" dt="2023-12-11T20:37:12.554" v="1627" actId="21"/>
          <ac:spMkLst>
            <pc:docMk/>
            <pc:sldMk cId="1675719244" sldId="261"/>
            <ac:spMk id="122" creationId="{D7127C6C-BBCC-08EF-2827-9FCFC404177A}"/>
          </ac:spMkLst>
        </pc:spChg>
        <pc:spChg chg="add del mod ord">
          <ac:chgData name="Annica Längst" userId="71eb0d9a8e1fa071" providerId="LiveId" clId="{7DA173BC-F55A-4AA9-ACF8-930DE77030B4}" dt="2023-12-11T20:39:14.963" v="1640" actId="21"/>
          <ac:spMkLst>
            <pc:docMk/>
            <pc:sldMk cId="1675719244" sldId="261"/>
            <ac:spMk id="127" creationId="{A83D6675-6C4E-28D7-1E1C-4951A482D065}"/>
          </ac:spMkLst>
        </pc:spChg>
        <pc:spChg chg="add mod ord">
          <ac:chgData name="Annica Längst" userId="71eb0d9a8e1fa071" providerId="LiveId" clId="{7DA173BC-F55A-4AA9-ACF8-930DE77030B4}" dt="2023-12-19T14:24:42.837" v="2056" actId="14100"/>
          <ac:spMkLst>
            <pc:docMk/>
            <pc:sldMk cId="1675719244" sldId="261"/>
            <ac:spMk id="132" creationId="{8D6607AC-CC1D-B115-AFE0-C6F73DC916AF}"/>
          </ac:spMkLst>
        </pc:spChg>
        <pc:spChg chg="add mod ord">
          <ac:chgData name="Annica Längst" userId="71eb0d9a8e1fa071" providerId="LiveId" clId="{7DA173BC-F55A-4AA9-ACF8-930DE77030B4}" dt="2023-12-19T14:20:06.096" v="2001" actId="20577"/>
          <ac:spMkLst>
            <pc:docMk/>
            <pc:sldMk cId="1675719244" sldId="261"/>
            <ac:spMk id="133" creationId="{D5D62ACC-E081-2FF4-B2D2-61B6CD6E0AD3}"/>
          </ac:spMkLst>
        </pc:spChg>
        <pc:spChg chg="add mod">
          <ac:chgData name="Annica Längst" userId="71eb0d9a8e1fa071" providerId="LiveId" clId="{7DA173BC-F55A-4AA9-ACF8-930DE77030B4}" dt="2023-12-19T14:31:28.941" v="2069" actId="20577"/>
          <ac:spMkLst>
            <pc:docMk/>
            <pc:sldMk cId="1675719244" sldId="261"/>
            <ac:spMk id="134" creationId="{B1D9E35C-AEFD-C1A6-DB04-402397E2A4BE}"/>
          </ac:spMkLst>
        </pc:spChg>
        <pc:spChg chg="mod">
          <ac:chgData name="Annica Längst" userId="71eb0d9a8e1fa071" providerId="LiveId" clId="{7DA173BC-F55A-4AA9-ACF8-930DE77030B4}" dt="2023-12-11T20:50:00.396" v="1750" actId="14100"/>
          <ac:spMkLst>
            <pc:docMk/>
            <pc:sldMk cId="1675719244" sldId="261"/>
            <ac:spMk id="136" creationId="{21482162-1C86-CB42-9125-66373EF7CEF4}"/>
          </ac:spMkLst>
        </pc:spChg>
        <pc:spChg chg="mod">
          <ac:chgData name="Annica Längst" userId="71eb0d9a8e1fa071" providerId="LiveId" clId="{7DA173BC-F55A-4AA9-ACF8-930DE77030B4}" dt="2023-12-11T20:48:00.262" v="1712" actId="255"/>
          <ac:spMkLst>
            <pc:docMk/>
            <pc:sldMk cId="1675719244" sldId="261"/>
            <ac:spMk id="137" creationId="{00636298-E4C6-A13B-62FB-0162552B465E}"/>
          </ac:spMkLst>
        </pc:spChg>
        <pc:spChg chg="mod">
          <ac:chgData name="Annica Längst" userId="71eb0d9a8e1fa071" providerId="LiveId" clId="{7DA173BC-F55A-4AA9-ACF8-930DE77030B4}" dt="2023-12-11T20:48:58.417" v="1739" actId="1076"/>
          <ac:spMkLst>
            <pc:docMk/>
            <pc:sldMk cId="1675719244" sldId="261"/>
            <ac:spMk id="138" creationId="{FC8F81A8-4C23-E23E-BEBE-107B248EF378}"/>
          </ac:spMkLst>
        </pc:spChg>
        <pc:spChg chg="mod">
          <ac:chgData name="Annica Längst" userId="71eb0d9a8e1fa071" providerId="LiveId" clId="{7DA173BC-F55A-4AA9-ACF8-930DE77030B4}" dt="2023-12-11T20:47:02.912" v="1706"/>
          <ac:spMkLst>
            <pc:docMk/>
            <pc:sldMk cId="1675719244" sldId="261"/>
            <ac:spMk id="139" creationId="{BD656BB8-E3D6-989C-2E00-A5A03C5687A9}"/>
          </ac:spMkLst>
        </pc:spChg>
        <pc:spChg chg="del mod">
          <ac:chgData name="Annica Längst" userId="71eb0d9a8e1fa071" providerId="LiveId" clId="{7DA173BC-F55A-4AA9-ACF8-930DE77030B4}" dt="2023-12-11T20:47:17.039" v="1708" actId="478"/>
          <ac:spMkLst>
            <pc:docMk/>
            <pc:sldMk cId="1675719244" sldId="261"/>
            <ac:spMk id="140" creationId="{0492E7A4-7C41-DD42-512E-5EC70B520F3A}"/>
          </ac:spMkLst>
        </pc:spChg>
        <pc:spChg chg="mod">
          <ac:chgData name="Annica Längst" userId="71eb0d9a8e1fa071" providerId="LiveId" clId="{7DA173BC-F55A-4AA9-ACF8-930DE77030B4}" dt="2023-12-11T20:48:20.003" v="1717" actId="1076"/>
          <ac:spMkLst>
            <pc:docMk/>
            <pc:sldMk cId="1675719244" sldId="261"/>
            <ac:spMk id="142" creationId="{8411A3C5-44EB-5558-2AA1-D846FAEF5793}"/>
          </ac:spMkLst>
        </pc:spChg>
        <pc:spChg chg="add mod">
          <ac:chgData name="Annica Längst" userId="71eb0d9a8e1fa071" providerId="LiveId" clId="{7DA173BC-F55A-4AA9-ACF8-930DE77030B4}" dt="2023-12-11T20:50:14.770" v="1751" actId="1076"/>
          <ac:spMkLst>
            <pc:docMk/>
            <pc:sldMk cId="1675719244" sldId="261"/>
            <ac:spMk id="145" creationId="{6A30AEE8-7F42-4D9A-DAF0-19B2CAE9E980}"/>
          </ac:spMkLst>
        </pc:spChg>
        <pc:spChg chg="add mod">
          <ac:chgData name="Annica Längst" userId="71eb0d9a8e1fa071" providerId="LiveId" clId="{7DA173BC-F55A-4AA9-ACF8-930DE77030B4}" dt="2023-12-19T14:21:22.930" v="2010" actId="1076"/>
          <ac:spMkLst>
            <pc:docMk/>
            <pc:sldMk cId="1675719244" sldId="261"/>
            <ac:spMk id="146" creationId="{A042E07D-5FC8-FC44-4CA9-F50A05E202BB}"/>
          </ac:spMkLst>
        </pc:spChg>
        <pc:grpChg chg="add del mod">
          <ac:chgData name="Annica Längst" userId="71eb0d9a8e1fa071" providerId="LiveId" clId="{7DA173BC-F55A-4AA9-ACF8-930DE77030B4}" dt="2023-12-11T20:05:56.288" v="1318" actId="165"/>
          <ac:grpSpMkLst>
            <pc:docMk/>
            <pc:sldMk cId="1675719244" sldId="261"/>
            <ac:grpSpMk id="2" creationId="{40801EC7-88E0-1B99-A316-006426DA272E}"/>
          </ac:grpSpMkLst>
        </pc:grpChg>
        <pc:grpChg chg="add del mod ord">
          <ac:chgData name="Annica Längst" userId="71eb0d9a8e1fa071" providerId="LiveId" clId="{7DA173BC-F55A-4AA9-ACF8-930DE77030B4}" dt="2023-12-19T14:23:09.573" v="2050" actId="165"/>
          <ac:grpSpMkLst>
            <pc:docMk/>
            <pc:sldMk cId="1675719244" sldId="261"/>
            <ac:grpSpMk id="2" creationId="{50255A5C-CE91-2A4F-25A8-45F75D50CEE8}"/>
          </ac:grpSpMkLst>
        </pc:grpChg>
        <pc:grpChg chg="del mod">
          <ac:chgData name="Annica Längst" userId="71eb0d9a8e1fa071" providerId="LiveId" clId="{7DA173BC-F55A-4AA9-ACF8-930DE77030B4}" dt="2023-12-11T20:02:50.616" v="1307" actId="478"/>
          <ac:grpSpMkLst>
            <pc:docMk/>
            <pc:sldMk cId="1675719244" sldId="261"/>
            <ac:grpSpMk id="17" creationId="{E5E2884A-A5D2-9021-07BC-D2B9D48B42EB}"/>
          </ac:grpSpMkLst>
        </pc:grpChg>
        <pc:grpChg chg="add mod">
          <ac:chgData name="Annica Längst" userId="71eb0d9a8e1fa071" providerId="LiveId" clId="{7DA173BC-F55A-4AA9-ACF8-930DE77030B4}" dt="2023-12-11T20:36:55.634" v="1626" actId="207"/>
          <ac:grpSpMkLst>
            <pc:docMk/>
            <pc:sldMk cId="1675719244" sldId="261"/>
            <ac:grpSpMk id="126" creationId="{F376F473-C4EC-D88D-1FA8-95379EE169BE}"/>
          </ac:grpSpMkLst>
        </pc:grpChg>
        <pc:grpChg chg="add mod">
          <ac:chgData name="Annica Längst" userId="71eb0d9a8e1fa071" providerId="LiveId" clId="{7DA173BC-F55A-4AA9-ACF8-930DE77030B4}" dt="2023-12-11T20:39:37.973" v="1645" actId="1076"/>
          <ac:grpSpMkLst>
            <pc:docMk/>
            <pc:sldMk cId="1675719244" sldId="261"/>
            <ac:grpSpMk id="131" creationId="{8843FC9D-C0C4-7FDF-DF76-087521BCC429}"/>
          </ac:grpSpMkLst>
        </pc:grpChg>
        <pc:grpChg chg="add mod">
          <ac:chgData name="Annica Längst" userId="71eb0d9a8e1fa071" providerId="LiveId" clId="{7DA173BC-F55A-4AA9-ACF8-930DE77030B4}" dt="2023-12-19T14:24:31.115" v="2055" actId="1076"/>
          <ac:grpSpMkLst>
            <pc:docMk/>
            <pc:sldMk cId="1675719244" sldId="261"/>
            <ac:grpSpMk id="135" creationId="{94F76F86-B35B-3663-F099-A6E524062507}"/>
          </ac:grpSpMkLst>
        </pc:grpChg>
        <pc:picChg chg="add mod">
          <ac:chgData name="Annica Längst" userId="71eb0d9a8e1fa071" providerId="LiveId" clId="{7DA173BC-F55A-4AA9-ACF8-930DE77030B4}" dt="2023-12-19T14:30:19.919" v="2068" actId="1076"/>
          <ac:picMkLst>
            <pc:docMk/>
            <pc:sldMk cId="1675719244" sldId="261"/>
            <ac:picMk id="19" creationId="{DC0363EE-AB2F-E59B-D30C-FE5B64480417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40" creationId="{439C896C-C5CD-F4BE-FE3D-79FBCD5D6846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42" creationId="{E004F6F4-1847-9124-2FF9-A770715B64E9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43" creationId="{38B12BAE-B754-7499-431B-77764D69130A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44" creationId="{DD53E7B5-E1D2-DDB6-098C-70F46DF4F2C8}"/>
          </ac:picMkLst>
        </pc:picChg>
        <pc:picChg chg="add del mod">
          <ac:chgData name="Annica Längst" userId="71eb0d9a8e1fa071" providerId="LiveId" clId="{7DA173BC-F55A-4AA9-ACF8-930DE77030B4}" dt="2023-12-11T20:08:37.026" v="1340"/>
          <ac:picMkLst>
            <pc:docMk/>
            <pc:sldMk cId="1675719244" sldId="261"/>
            <ac:picMk id="45" creationId="{6955B00F-FDDD-B899-617E-BCF5D5190731}"/>
          </ac:picMkLst>
        </pc:picChg>
        <pc:picChg chg="add del mod">
          <ac:chgData name="Annica Längst" userId="71eb0d9a8e1fa071" providerId="LiveId" clId="{7DA173BC-F55A-4AA9-ACF8-930DE77030B4}" dt="2023-12-11T20:08:37.026" v="1340"/>
          <ac:picMkLst>
            <pc:docMk/>
            <pc:sldMk cId="1675719244" sldId="261"/>
            <ac:picMk id="46" creationId="{689207D7-2BD8-4C3B-EF85-6F114683738D}"/>
          </ac:picMkLst>
        </pc:picChg>
        <pc:picChg chg="add del mod">
          <ac:chgData name="Annica Längst" userId="71eb0d9a8e1fa071" providerId="LiveId" clId="{7DA173BC-F55A-4AA9-ACF8-930DE77030B4}" dt="2023-12-11T20:08:37.026" v="1340"/>
          <ac:picMkLst>
            <pc:docMk/>
            <pc:sldMk cId="1675719244" sldId="261"/>
            <ac:picMk id="47" creationId="{F98959DA-82A6-4B1E-DE7D-05E4A48C998D}"/>
          </ac:picMkLst>
        </pc:picChg>
        <pc:picChg chg="add del mod">
          <ac:chgData name="Annica Längst" userId="71eb0d9a8e1fa071" providerId="LiveId" clId="{7DA173BC-F55A-4AA9-ACF8-930DE77030B4}" dt="2023-12-11T20:08:36.542" v="1339"/>
          <ac:picMkLst>
            <pc:docMk/>
            <pc:sldMk cId="1675719244" sldId="261"/>
            <ac:picMk id="48" creationId="{33FFF3FF-7D3A-76F8-76E3-E5B4259F387B}"/>
          </ac:picMkLst>
        </pc:picChg>
        <pc:picChg chg="add del mod">
          <ac:chgData name="Annica Längst" userId="71eb0d9a8e1fa071" providerId="LiveId" clId="{7DA173BC-F55A-4AA9-ACF8-930DE77030B4}" dt="2023-12-11T20:08:36.542" v="1339"/>
          <ac:picMkLst>
            <pc:docMk/>
            <pc:sldMk cId="1675719244" sldId="261"/>
            <ac:picMk id="49" creationId="{C441BF3F-8665-809F-ABC0-A6DEDAF7070B}"/>
          </ac:picMkLst>
        </pc:picChg>
        <pc:picChg chg="add del mod">
          <ac:chgData name="Annica Längst" userId="71eb0d9a8e1fa071" providerId="LiveId" clId="{7DA173BC-F55A-4AA9-ACF8-930DE77030B4}" dt="2023-12-11T20:08:36.542" v="1339"/>
          <ac:picMkLst>
            <pc:docMk/>
            <pc:sldMk cId="1675719244" sldId="261"/>
            <ac:picMk id="50" creationId="{319DA816-2714-4376-5E84-A24AABC42CAD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51" creationId="{B9A8DBAD-52C7-274F-D2CF-49A238194BA0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52" creationId="{0800B211-DD93-8DD4-30B4-70ABF85C169B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53" creationId="{08EAE1AA-5B75-0DD1-1C5A-33FD2224A611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64" creationId="{1D70AD4E-8F94-0158-EE87-920A394505FE}"/>
          </ac:picMkLst>
        </pc:picChg>
        <pc:picChg chg="add mod">
          <ac:chgData name="Annica Längst" userId="71eb0d9a8e1fa071" providerId="LiveId" clId="{7DA173BC-F55A-4AA9-ACF8-930DE77030B4}" dt="2023-12-19T14:21:00.165" v="2008" actId="1076"/>
          <ac:picMkLst>
            <pc:docMk/>
            <pc:sldMk cId="1675719244" sldId="261"/>
            <ac:picMk id="66" creationId="{9E997812-898C-D874-80A0-9FDA3816C582}"/>
          </ac:picMkLst>
        </pc:picChg>
        <pc:picChg chg="add mod">
          <ac:chgData name="Annica Längst" userId="71eb0d9a8e1fa071" providerId="LiveId" clId="{7DA173BC-F55A-4AA9-ACF8-930DE77030B4}" dt="2023-12-19T14:21:04.590" v="2009" actId="1076"/>
          <ac:picMkLst>
            <pc:docMk/>
            <pc:sldMk cId="1675719244" sldId="261"/>
            <ac:picMk id="67" creationId="{CB694F97-862C-0442-0EBC-9AD54EC53BA6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68" creationId="{19466905-8693-73DA-0DD6-886E4B6BFDC7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69" creationId="{C79D07E8-563C-6A9F-E13D-3413CF7D467D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70" creationId="{759100C1-A414-871D-AB79-98ECF1D39A6A}"/>
          </ac:picMkLst>
        </pc:picChg>
        <pc:picChg chg="add mod topLvl">
          <ac:chgData name="Annica Längst" userId="71eb0d9a8e1fa071" providerId="LiveId" clId="{7DA173BC-F55A-4AA9-ACF8-930DE77030B4}" dt="2023-12-19T14:23:09.573" v="2050" actId="165"/>
          <ac:picMkLst>
            <pc:docMk/>
            <pc:sldMk cId="1675719244" sldId="261"/>
            <ac:picMk id="71" creationId="{5D4A4979-D3D4-9A8B-06A9-87294A0EAA27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09" creationId="{67A74F42-5DE2-E606-9E60-5ECF0F63CAAB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0" creationId="{78B15550-DEF0-692E-CD2B-F6B3446C4392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1" creationId="{5542DCDC-EFE9-BE3F-6082-BA5D09BD1AFB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2" creationId="{0841EAE3-CE31-6DB3-58CB-522EDCF8439F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3" creationId="{AE2E80CD-2037-4DBF-4A8C-D488E0A7540B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4" creationId="{5C1171B3-FD10-C094-5704-C008FDCA74BB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5" creationId="{539396AD-64CD-5FB3-A488-49D4D41DB243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6" creationId="{A0617CC1-89A3-1273-BE86-2E79D6633274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17" creationId="{36931F1A-FE88-4A2B-CC56-78E0DDFE3182}"/>
          </ac:picMkLst>
        </pc:picChg>
        <pc:picChg chg="add mod ord">
          <ac:chgData name="Annica Längst" userId="71eb0d9a8e1fa071" providerId="LiveId" clId="{7DA173BC-F55A-4AA9-ACF8-930DE77030B4}" dt="2023-12-11T20:40:09.971" v="1649" actId="170"/>
          <ac:picMkLst>
            <pc:docMk/>
            <pc:sldMk cId="1675719244" sldId="261"/>
            <ac:picMk id="118" creationId="{BCE67CBD-8F20-5DD3-D282-3D5CBEF273A9}"/>
          </ac:picMkLst>
        </pc:picChg>
        <pc:picChg chg="add mod ord">
          <ac:chgData name="Annica Längst" userId="71eb0d9a8e1fa071" providerId="LiveId" clId="{7DA173BC-F55A-4AA9-ACF8-930DE77030B4}" dt="2023-12-11T20:40:09.971" v="1649" actId="170"/>
          <ac:picMkLst>
            <pc:docMk/>
            <pc:sldMk cId="1675719244" sldId="261"/>
            <ac:picMk id="119" creationId="{F26F8548-9B61-537A-C674-C1C6165C0B11}"/>
          </ac:picMkLst>
        </pc:picChg>
        <pc:picChg chg="add mod ord">
          <ac:chgData name="Annica Längst" userId="71eb0d9a8e1fa071" providerId="LiveId" clId="{7DA173BC-F55A-4AA9-ACF8-930DE77030B4}" dt="2023-12-11T20:40:09.971" v="1649" actId="170"/>
          <ac:picMkLst>
            <pc:docMk/>
            <pc:sldMk cId="1675719244" sldId="261"/>
            <ac:picMk id="120" creationId="{33685996-AEAF-6F21-607C-3DAD0F8D92EF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21" creationId="{B5C768A5-FAD4-15DC-6CF1-3B2B3A3F0E9A}"/>
          </ac:picMkLst>
        </pc:picChg>
        <pc:picChg chg="add mod">
          <ac:chgData name="Annica Längst" userId="71eb0d9a8e1fa071" providerId="LiveId" clId="{7DA173BC-F55A-4AA9-ACF8-930DE77030B4}" dt="2023-12-11T20:36:55.634" v="1626" actId="207"/>
          <ac:picMkLst>
            <pc:docMk/>
            <pc:sldMk cId="1675719244" sldId="261"/>
            <ac:picMk id="123" creationId="{335D1570-AA0D-A60A-EE9F-2E0B5223EFD7}"/>
          </ac:picMkLst>
        </pc:picChg>
        <pc:picChg chg="add mod">
          <ac:chgData name="Annica Längst" userId="71eb0d9a8e1fa071" providerId="LiveId" clId="{7DA173BC-F55A-4AA9-ACF8-930DE77030B4}" dt="2023-12-11T20:36:55.634" v="1626" actId="207"/>
          <ac:picMkLst>
            <pc:docMk/>
            <pc:sldMk cId="1675719244" sldId="261"/>
            <ac:picMk id="124" creationId="{7866ADAD-C4C4-1070-6567-C1108481DB14}"/>
          </ac:picMkLst>
        </pc:picChg>
        <pc:picChg chg="add mod">
          <ac:chgData name="Annica Längst" userId="71eb0d9a8e1fa071" providerId="LiveId" clId="{7DA173BC-F55A-4AA9-ACF8-930DE77030B4}" dt="2023-12-11T20:36:55.634" v="1626" actId="207"/>
          <ac:picMkLst>
            <pc:docMk/>
            <pc:sldMk cId="1675719244" sldId="261"/>
            <ac:picMk id="125" creationId="{691F8FE1-052E-13EB-0A14-4E75AFB95CDD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28" creationId="{3314464A-44B7-8E0A-56D3-E01DA0AF33DF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29" creationId="{A9466D16-3DED-6737-24FD-D21771851E1A}"/>
          </ac:picMkLst>
        </pc:picChg>
        <pc:picChg chg="add mod">
          <ac:chgData name="Annica Längst" userId="71eb0d9a8e1fa071" providerId="LiveId" clId="{7DA173BC-F55A-4AA9-ACF8-930DE77030B4}" dt="2023-12-11T20:39:22.548" v="1641" actId="164"/>
          <ac:picMkLst>
            <pc:docMk/>
            <pc:sldMk cId="1675719244" sldId="261"/>
            <ac:picMk id="130" creationId="{55E8FAD1-980C-4AC7-CC4A-920721D1AC05}"/>
          </ac:picMkLst>
        </pc:picChg>
        <pc:cxnChg chg="del mod topLvl">
          <ac:chgData name="Annica Längst" userId="71eb0d9a8e1fa071" providerId="LiveId" clId="{7DA173BC-F55A-4AA9-ACF8-930DE77030B4}" dt="2023-12-11T20:18:56.941" v="1467" actId="478"/>
          <ac:cxnSpMkLst>
            <pc:docMk/>
            <pc:sldMk cId="1675719244" sldId="261"/>
            <ac:cxnSpMk id="10" creationId="{18D6331C-7536-30CC-A604-EF2D14822AA5}"/>
          </ac:cxnSpMkLst>
        </pc:cxnChg>
        <pc:cxnChg chg="del mod">
          <ac:chgData name="Annica Längst" userId="71eb0d9a8e1fa071" providerId="LiveId" clId="{7DA173BC-F55A-4AA9-ACF8-930DE77030B4}" dt="2023-12-11T18:05:41.389" v="1254" actId="21"/>
          <ac:cxnSpMkLst>
            <pc:docMk/>
            <pc:sldMk cId="1675719244" sldId="261"/>
            <ac:cxnSpMk id="12" creationId="{097DCA86-6084-0B58-EF85-8F2A5955198C}"/>
          </ac:cxnSpMkLst>
        </pc:cxnChg>
        <pc:cxnChg chg="del mod">
          <ac:chgData name="Annica Längst" userId="71eb0d9a8e1fa071" providerId="LiveId" clId="{7DA173BC-F55A-4AA9-ACF8-930DE77030B4}" dt="2023-12-11T17:56:02.769" v="1162" actId="478"/>
          <ac:cxnSpMkLst>
            <pc:docMk/>
            <pc:sldMk cId="1675719244" sldId="261"/>
            <ac:cxnSpMk id="13" creationId="{286E1477-A021-6D9F-4DAE-EB7D6AF3BB4A}"/>
          </ac:cxnSpMkLst>
        </pc:cxnChg>
        <pc:cxnChg chg="add mod ord">
          <ac:chgData name="Annica Längst" userId="71eb0d9a8e1fa071" providerId="LiveId" clId="{7DA173BC-F55A-4AA9-ACF8-930DE77030B4}" dt="2023-12-19T14:22:56.341" v="2049" actId="170"/>
          <ac:cxnSpMkLst>
            <pc:docMk/>
            <pc:sldMk cId="1675719244" sldId="261"/>
            <ac:cxnSpMk id="15" creationId="{31D49F7A-2DEA-58E3-AD45-32BED14948E8}"/>
          </ac:cxnSpMkLst>
        </pc:cxnChg>
        <pc:cxnChg chg="del mod">
          <ac:chgData name="Annica Längst" userId="71eb0d9a8e1fa071" providerId="LiveId" clId="{7DA173BC-F55A-4AA9-ACF8-930DE77030B4}" dt="2023-12-11T17:55:59.263" v="1161" actId="478"/>
          <ac:cxnSpMkLst>
            <pc:docMk/>
            <pc:sldMk cId="1675719244" sldId="261"/>
            <ac:cxnSpMk id="15" creationId="{C63817FA-0DD9-90FF-A524-C49DD6D10369}"/>
          </ac:cxnSpMkLst>
        </pc:cxnChg>
        <pc:cxnChg chg="add del mod">
          <ac:chgData name="Annica Längst" userId="71eb0d9a8e1fa071" providerId="LiveId" clId="{7DA173BC-F55A-4AA9-ACF8-930DE77030B4}" dt="2023-12-11T20:04:19.421" v="1311" actId="478"/>
          <ac:cxnSpMkLst>
            <pc:docMk/>
            <pc:sldMk cId="1675719244" sldId="261"/>
            <ac:cxnSpMk id="38" creationId="{4C48A805-B2E8-BBCC-4DE3-962183C99587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73" creationId="{0B56E013-69B6-8AEC-E4C5-BCD982ED75D5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74" creationId="{E996CAAB-9394-CB11-43C1-11242B43EC3E}"/>
          </ac:cxnSpMkLst>
        </pc:cxnChg>
        <pc:cxnChg chg="add mod ord">
          <ac:chgData name="Annica Längst" userId="71eb0d9a8e1fa071" providerId="LiveId" clId="{7DA173BC-F55A-4AA9-ACF8-930DE77030B4}" dt="2023-12-19T14:22:12.858" v="2025" actId="171"/>
          <ac:cxnSpMkLst>
            <pc:docMk/>
            <pc:sldMk cId="1675719244" sldId="261"/>
            <ac:cxnSpMk id="77" creationId="{9E28E4E0-B3C7-128B-6C11-A778C291648D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81" creationId="{5BB65E3A-EEE6-3A72-83AA-97944EF4AA7B}"/>
          </ac:cxnSpMkLst>
        </pc:cxnChg>
        <pc:cxnChg chg="add del">
          <ac:chgData name="Annica Längst" userId="71eb0d9a8e1fa071" providerId="LiveId" clId="{7DA173BC-F55A-4AA9-ACF8-930DE77030B4}" dt="2023-12-11T20:27:04.835" v="1543" actId="478"/>
          <ac:cxnSpMkLst>
            <pc:docMk/>
            <pc:sldMk cId="1675719244" sldId="261"/>
            <ac:cxnSpMk id="85" creationId="{ADC31710-F857-C289-69B8-6C2F2F8413FA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90" creationId="{D5266054-5A54-4B3C-5EEC-0566728027A0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93" creationId="{C34211AC-B8FE-A4D5-3C18-B2A4E3F65D8A}"/>
          </ac:cxnSpMkLst>
        </pc:cxnChg>
        <pc:cxnChg chg="add mod topLvl">
          <ac:chgData name="Annica Längst" userId="71eb0d9a8e1fa071" providerId="LiveId" clId="{7DA173BC-F55A-4AA9-ACF8-930DE77030B4}" dt="2023-12-19T14:23:09.573" v="2050" actId="165"/>
          <ac:cxnSpMkLst>
            <pc:docMk/>
            <pc:sldMk cId="1675719244" sldId="261"/>
            <ac:cxnSpMk id="96" creationId="{076413F1-AF1D-AF0C-9E1A-BC84F6875B4F}"/>
          </ac:cxnSpMkLst>
        </pc:cxnChg>
        <pc:cxnChg chg="add del">
          <ac:chgData name="Annica Längst" userId="71eb0d9a8e1fa071" providerId="LiveId" clId="{7DA173BC-F55A-4AA9-ACF8-930DE77030B4}" dt="2023-12-11T20:29:55.400" v="1560" actId="11529"/>
          <ac:cxnSpMkLst>
            <pc:docMk/>
            <pc:sldMk cId="1675719244" sldId="261"/>
            <ac:cxnSpMk id="100" creationId="{136D22F1-3797-89C0-B583-5C882486FC6E}"/>
          </ac:cxnSpMkLst>
        </pc:cxnChg>
        <pc:cxnChg chg="add del mod">
          <ac:chgData name="Annica Längst" userId="71eb0d9a8e1fa071" providerId="LiveId" clId="{7DA173BC-F55A-4AA9-ACF8-930DE77030B4}" dt="2023-12-11T20:30:41.116" v="1568" actId="478"/>
          <ac:cxnSpMkLst>
            <pc:docMk/>
            <pc:sldMk cId="1675719244" sldId="261"/>
            <ac:cxnSpMk id="102" creationId="{AFE08264-85BD-B61B-65C1-7C4B162DB626}"/>
          </ac:cxnSpMkLst>
        </pc:cxnChg>
        <pc:cxnChg chg="del mod">
          <ac:chgData name="Annica Längst" userId="71eb0d9a8e1fa071" providerId="LiveId" clId="{7DA173BC-F55A-4AA9-ACF8-930DE77030B4}" dt="2023-12-11T20:47:17.039" v="1708" actId="478"/>
          <ac:cxnSpMkLst>
            <pc:docMk/>
            <pc:sldMk cId="1675719244" sldId="261"/>
            <ac:cxnSpMk id="141" creationId="{0DB6E987-EDA7-DBDC-1E0A-49D0CF4BF49E}"/>
          </ac:cxnSpMkLst>
        </pc:cxnChg>
        <pc:cxnChg chg="mod">
          <ac:chgData name="Annica Längst" userId="71eb0d9a8e1fa071" providerId="LiveId" clId="{7DA173BC-F55A-4AA9-ACF8-930DE77030B4}" dt="2023-12-11T20:48:15.512" v="1716" actId="1076"/>
          <ac:cxnSpMkLst>
            <pc:docMk/>
            <pc:sldMk cId="1675719244" sldId="261"/>
            <ac:cxnSpMk id="143" creationId="{2619DD4B-6BF5-CF0F-A6B6-D3784AE3100C}"/>
          </ac:cxnSpMkLst>
        </pc:cxnChg>
      </pc:sldChg>
      <pc:sldChg chg="delSp modSp add mod ord">
        <pc:chgData name="Annica Längst" userId="71eb0d9a8e1fa071" providerId="LiveId" clId="{7DA173BC-F55A-4AA9-ACF8-930DE77030B4}" dt="2023-12-11T20:53:17.958" v="1834" actId="14100"/>
        <pc:sldMkLst>
          <pc:docMk/>
          <pc:sldMk cId="2014875423" sldId="262"/>
        </pc:sldMkLst>
        <pc:spChg chg="mod">
          <ac:chgData name="Annica Längst" userId="71eb0d9a8e1fa071" providerId="LiveId" clId="{7DA173BC-F55A-4AA9-ACF8-930DE77030B4}" dt="2023-12-11T20:53:17.958" v="1834" actId="14100"/>
          <ac:spMkLst>
            <pc:docMk/>
            <pc:sldMk cId="2014875423" sldId="262"/>
            <ac:spMk id="134" creationId="{B1D9E35C-AEFD-C1A6-DB04-402397E2A4BE}"/>
          </ac:spMkLst>
        </pc:spChg>
        <pc:spChg chg="del">
          <ac:chgData name="Annica Längst" userId="71eb0d9a8e1fa071" providerId="LiveId" clId="{7DA173BC-F55A-4AA9-ACF8-930DE77030B4}" dt="2023-12-11T20:53:03.382" v="1819" actId="478"/>
          <ac:spMkLst>
            <pc:docMk/>
            <pc:sldMk cId="2014875423" sldId="262"/>
            <ac:spMk id="145" creationId="{6A30AEE8-7F42-4D9A-DAF0-19B2CAE9E980}"/>
          </ac:spMkLst>
        </pc:spChg>
        <pc:spChg chg="del">
          <ac:chgData name="Annica Längst" userId="71eb0d9a8e1fa071" providerId="LiveId" clId="{7DA173BC-F55A-4AA9-ACF8-930DE77030B4}" dt="2023-12-11T20:53:03.382" v="1819" actId="478"/>
          <ac:spMkLst>
            <pc:docMk/>
            <pc:sldMk cId="2014875423" sldId="262"/>
            <ac:spMk id="146" creationId="{A042E07D-5FC8-FC44-4CA9-F50A05E202BB}"/>
          </ac:spMkLst>
        </pc:spChg>
        <pc:grpChg chg="del">
          <ac:chgData name="Annica Längst" userId="71eb0d9a8e1fa071" providerId="LiveId" clId="{7DA173BC-F55A-4AA9-ACF8-930DE77030B4}" dt="2023-12-11T20:53:03.382" v="1819" actId="478"/>
          <ac:grpSpMkLst>
            <pc:docMk/>
            <pc:sldMk cId="2014875423" sldId="262"/>
            <ac:grpSpMk id="135" creationId="{94F76F86-B35B-3663-F099-A6E524062507}"/>
          </ac:grpSpMkLst>
        </pc:grpChg>
      </pc:sldChg>
      <pc:sldChg chg="delSp add del mod ord">
        <pc:chgData name="Annica Längst" userId="71eb0d9a8e1fa071" providerId="LiveId" clId="{7DA173BC-F55A-4AA9-ACF8-930DE77030B4}" dt="2023-12-19T14:33:35.454" v="2077" actId="47"/>
        <pc:sldMkLst>
          <pc:docMk/>
          <pc:sldMk cId="2878586995" sldId="263"/>
        </pc:sldMkLst>
        <pc:spChg chg="del">
          <ac:chgData name="Annica Längst" userId="71eb0d9a8e1fa071" providerId="LiveId" clId="{7DA173BC-F55A-4AA9-ACF8-930DE77030B4}" dt="2023-12-19T14:32:01.111" v="2071" actId="478"/>
          <ac:spMkLst>
            <pc:docMk/>
            <pc:sldMk cId="2878586995" sldId="263"/>
            <ac:spMk id="4" creationId="{B3B8180C-9AD6-D940-2251-48548A40BE3D}"/>
          </ac:spMkLst>
        </pc:spChg>
      </pc:sldChg>
      <pc:sldChg chg="add del">
        <pc:chgData name="Annica Längst" userId="71eb0d9a8e1fa071" providerId="LiveId" clId="{7DA173BC-F55A-4AA9-ACF8-930DE77030B4}" dt="2023-12-19T14:33:06.882" v="2074" actId="47"/>
        <pc:sldMkLst>
          <pc:docMk/>
          <pc:sldMk cId="2746856410" sldId="264"/>
        </pc:sldMkLst>
      </pc:sldChg>
      <pc:sldChg chg="delSp modSp add mod">
        <pc:chgData name="Annica Längst" userId="71eb0d9a8e1fa071" providerId="LiveId" clId="{7DA173BC-F55A-4AA9-ACF8-930DE77030B4}" dt="2023-12-19T15:15:34.657" v="2081" actId="1076"/>
        <pc:sldMkLst>
          <pc:docMk/>
          <pc:sldMk cId="470090134" sldId="265"/>
        </pc:sldMkLst>
        <pc:spChg chg="del mod">
          <ac:chgData name="Annica Längst" userId="71eb0d9a8e1fa071" providerId="LiveId" clId="{7DA173BC-F55A-4AA9-ACF8-930DE77030B4}" dt="2023-12-19T14:35:02.956" v="2080" actId="478"/>
          <ac:spMkLst>
            <pc:docMk/>
            <pc:sldMk cId="470090134" sldId="265"/>
            <ac:spMk id="134" creationId="{B1D9E35C-AEFD-C1A6-DB04-402397E2A4BE}"/>
          </ac:spMkLst>
        </pc:spChg>
        <pc:spChg chg="mod">
          <ac:chgData name="Annica Längst" userId="71eb0d9a8e1fa071" providerId="LiveId" clId="{7DA173BC-F55A-4AA9-ACF8-930DE77030B4}" dt="2023-12-19T15:15:34.657" v="2081" actId="1076"/>
          <ac:spMkLst>
            <pc:docMk/>
            <pc:sldMk cId="470090134" sldId="265"/>
            <ac:spMk id="145" creationId="{6A30AEE8-7F42-4D9A-DAF0-19B2CAE9E98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BF4C8-3C5D-4D7C-B4F1-9B534812EBB9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AAA46-FEC9-4128-BAEE-77DD2C01341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5800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Meschen in verschiedenen Farben einfügen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AAA46-FEC9-4128-BAEE-77DD2C01341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9091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AAA46-FEC9-4128-BAEE-77DD2C013415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2043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Meschen in verschiedenen Farben einfügen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AAA46-FEC9-4128-BAEE-77DD2C013415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0325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82E513-87F0-09D1-0AC2-FEF35BF7F0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2A02962-9547-273B-B43C-78D0B51D5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FA4F632-BA2D-A78F-42FA-2D287A34B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9F4DE78-9D76-726C-3CA6-C8A71F4D8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F985EC-E3B7-C628-166B-CA3EEB72A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6440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2E7C8E-9782-AA59-2201-9617F83C5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36D1497-C040-4E72-D422-2A2464CDE0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B42C49E-15B0-2BE5-F3A4-812AF1F82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DF055CE-3635-ED57-AB69-85364664E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B931162-7AC8-6FC2-39C2-27242F3C2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3190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0313CB-C46C-4847-D106-5213C1273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4EA436E-692D-882F-FD01-552DE7CA77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2ABE1A8-C9E6-7244-6733-328237F3C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8724790-48B6-2F8C-095E-4E992FE89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7E0E63-F923-E651-5DAD-808E7631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5466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6C778C-809E-5A16-A88A-EAF349521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C3028E-D083-E6B3-9F6B-046BECFBB6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6899F38-0CD8-D51A-055D-9F7A6CA2A3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B570F9B-3BC2-C063-21B2-CA1B498F4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4917BE9-69B0-99D6-6940-9F39788CE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3162037-DC1F-51B9-2BDE-22CAB333F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5117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DA4738-6D7E-D133-1FB0-B6272A172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9CD916-E928-8B2D-4802-8F879ED09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F75FF69-4A60-BCB7-0DC9-00C4865E54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26D67FC-1C90-EB7C-349C-AC6C095661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DC914E3-78F4-1F5A-2751-136465EB7E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E6E7C5F-678E-0779-AED0-94B7B6C5A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AA2CDEC-553F-5001-9C32-9E2B63754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84491D6-A190-90A0-E25C-83EDB6C5D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670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0F5722-E9B8-D6B0-1FD6-25E16AEDC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242179A-E1ED-1C0C-1E2C-DAA56633F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770073-99D1-F155-B29C-16850287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3B1FCCC-62C7-84DD-70B7-F28F8543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1299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5706F10-BEDE-D486-CA6E-983E0E82C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80A1623-5B67-F512-8AB1-981F0A0F5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A95DC26-823E-9362-61F2-318C6E101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328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8548F4-658C-2674-8836-4631ECC67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B27099B-2A42-772E-B0D8-9F8DC48C3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08B2734-5CAE-E9F4-EE33-2C78D69A7A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30F5173-B0AE-F84D-6835-186639D9E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98A4874-A326-B9D5-642F-E086E1FA6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3CAD972-1322-5355-6EB8-DCD578DA5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949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5DB414-E6BB-0B29-4674-9231F6188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CFCB07B-E27B-6858-6031-E2C788875C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E4A5929-7157-96D7-6110-3F5CE4F87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5C652D9-4DE3-335A-E314-AE46717B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1734BAE-C5F2-8FCB-C59E-ABA6B2AB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0DADD58-9050-4820-F5C6-F4A15233A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2063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CA78EA-EDC2-FA88-B2D0-3090FF29D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CCEA949-99B7-DDFD-8FD2-AC690EE2E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F3D1350-3502-EDCB-9A81-15CEB9148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2CCC3D-548D-F2D8-1855-AECD68C92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5642AB-A8CA-847F-50D0-2FF4D47B1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7922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66B5BE5-139B-6324-C3A7-1A560CC86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274F927-1003-EAAE-A613-A51C9384EC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8A3FBB7-06CC-6DE3-CD32-E410F9ABB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D2372E8-FFC8-A591-3B60-2D67557C3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45B5F89-BA3F-7228-0B16-0F7D3A25E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1078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E2622F2-9FC4-2F76-848D-106F655C8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1E1FECF-A8FD-AFFA-72CD-36145EE35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AF6C88-BD5F-4CC1-E6FD-C6274D474D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52A2D-8F1B-4875-8AEB-0CF3BAB2C580}" type="datetimeFigureOut">
              <a:rPr lang="de-DE" smtClean="0"/>
              <a:t>27.04.2024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C03BE44-FF70-30CB-8CF7-D39CC0599F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E0D1B00-1886-117F-160A-D7164D2BE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E3CFE-8E81-4EEE-BF3B-C73069BD07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669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26" Type="http://schemas.openxmlformats.org/officeDocument/2006/relationships/image" Target="../media/image24.sv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24" Type="http://schemas.openxmlformats.org/officeDocument/2006/relationships/image" Target="../media/image22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sv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31" Type="http://schemas.openxmlformats.org/officeDocument/2006/relationships/image" Target="../media/image29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Relationship Id="rId22" Type="http://schemas.openxmlformats.org/officeDocument/2006/relationships/image" Target="../media/image20.sv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26" Type="http://schemas.openxmlformats.org/officeDocument/2006/relationships/image" Target="../media/image24.sv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24" Type="http://schemas.openxmlformats.org/officeDocument/2006/relationships/image" Target="../media/image22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sv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31" Type="http://schemas.openxmlformats.org/officeDocument/2006/relationships/image" Target="../media/image29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Relationship Id="rId22" Type="http://schemas.openxmlformats.org/officeDocument/2006/relationships/image" Target="../media/image20.sv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png"/><Relationship Id="rId18" Type="http://schemas.openxmlformats.org/officeDocument/2006/relationships/image" Target="../media/image10.svg"/><Relationship Id="rId26" Type="http://schemas.openxmlformats.org/officeDocument/2006/relationships/image" Target="../media/image14.svg"/><Relationship Id="rId3" Type="http://schemas.openxmlformats.org/officeDocument/2006/relationships/image" Target="../media/image1.png"/><Relationship Id="rId21" Type="http://schemas.openxmlformats.org/officeDocument/2006/relationships/image" Target="../media/image21.png"/><Relationship Id="rId34" Type="http://schemas.openxmlformats.org/officeDocument/2006/relationships/image" Target="../media/image24.svg"/><Relationship Id="rId7" Type="http://schemas.openxmlformats.org/officeDocument/2006/relationships/image" Target="../media/image3.png"/><Relationship Id="rId12" Type="http://schemas.openxmlformats.org/officeDocument/2006/relationships/image" Target="../media/image6.svg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3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3.svg"/><Relationship Id="rId20" Type="http://schemas.openxmlformats.org/officeDocument/2006/relationships/image" Target="../media/image18.sv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11" Type="http://schemas.openxmlformats.org/officeDocument/2006/relationships/image" Target="../media/image5.png"/><Relationship Id="rId24" Type="http://schemas.openxmlformats.org/officeDocument/2006/relationships/image" Target="../media/image12.svg"/><Relationship Id="rId32" Type="http://schemas.openxmlformats.org/officeDocument/2006/relationships/image" Target="../media/image20.svg"/><Relationship Id="rId5" Type="http://schemas.openxmlformats.org/officeDocument/2006/relationships/image" Target="../media/image30.png"/><Relationship Id="rId15" Type="http://schemas.openxmlformats.org/officeDocument/2006/relationships/image" Target="../media/image32.png"/><Relationship Id="rId23" Type="http://schemas.openxmlformats.org/officeDocument/2006/relationships/image" Target="../media/image11.png"/><Relationship Id="rId28" Type="http://schemas.openxmlformats.org/officeDocument/2006/relationships/image" Target="../media/image16.svg"/><Relationship Id="rId10" Type="http://schemas.openxmlformats.org/officeDocument/2006/relationships/image" Target="../media/image29.svg"/><Relationship Id="rId19" Type="http://schemas.openxmlformats.org/officeDocument/2006/relationships/image" Target="../media/image17.png"/><Relationship Id="rId31" Type="http://schemas.openxmlformats.org/officeDocument/2006/relationships/image" Target="../media/image19.png"/><Relationship Id="rId4" Type="http://schemas.openxmlformats.org/officeDocument/2006/relationships/image" Target="../media/image2.svg"/><Relationship Id="rId9" Type="http://schemas.openxmlformats.org/officeDocument/2006/relationships/image" Target="../media/image28.png"/><Relationship Id="rId14" Type="http://schemas.openxmlformats.org/officeDocument/2006/relationships/image" Target="../media/image8.svg"/><Relationship Id="rId22" Type="http://schemas.openxmlformats.org/officeDocument/2006/relationships/image" Target="../media/image22.svg"/><Relationship Id="rId27" Type="http://schemas.openxmlformats.org/officeDocument/2006/relationships/image" Target="../media/image15.png"/><Relationship Id="rId30" Type="http://schemas.openxmlformats.org/officeDocument/2006/relationships/image" Target="../media/image26.svg"/><Relationship Id="rId8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Gerade Verbindung mit Pfeil 76">
            <a:extLst>
              <a:ext uri="{FF2B5EF4-FFF2-40B4-BE49-F238E27FC236}">
                <a16:creationId xmlns:a16="http://schemas.microsoft.com/office/drawing/2014/main" id="{9E28E4E0-B3C7-128B-6C11-A778C291648D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7404028" y="3759819"/>
            <a:ext cx="1686650" cy="53952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hteck 2">
            <a:extLst>
              <a:ext uri="{FF2B5EF4-FFF2-40B4-BE49-F238E27FC236}">
                <a16:creationId xmlns:a16="http://schemas.microsoft.com/office/drawing/2014/main" id="{8C90ED8B-6004-89FB-4864-285F06854A31}"/>
              </a:ext>
            </a:extLst>
          </p:cNvPr>
          <p:cNvSpPr/>
          <p:nvPr/>
        </p:nvSpPr>
        <p:spPr>
          <a:xfrm>
            <a:off x="5457951" y="535655"/>
            <a:ext cx="6358841" cy="58367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7D041DB1-2FF1-C115-C761-27374556E840}"/>
              </a:ext>
            </a:extLst>
          </p:cNvPr>
          <p:cNvSpPr txBox="1"/>
          <p:nvPr/>
        </p:nvSpPr>
        <p:spPr>
          <a:xfrm>
            <a:off x="7468260" y="652980"/>
            <a:ext cx="2248659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66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Kollektiv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69D1F63-FEF3-FA25-431F-34639D4C703E}"/>
              </a:ext>
            </a:extLst>
          </p:cNvPr>
          <p:cNvSpPr txBox="1"/>
          <p:nvPr/>
        </p:nvSpPr>
        <p:spPr>
          <a:xfrm>
            <a:off x="9090678" y="3575244"/>
            <a:ext cx="2536749" cy="4770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Kollektivplenum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A1D6E88-E88F-6D25-EEC3-564AF24F3C9B}"/>
              </a:ext>
            </a:extLst>
          </p:cNvPr>
          <p:cNvSpPr txBox="1"/>
          <p:nvPr/>
        </p:nvSpPr>
        <p:spPr>
          <a:xfrm>
            <a:off x="9716920" y="3336260"/>
            <a:ext cx="11421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alle 2 Wochen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CDF92609-90B6-87C7-79D0-47E82190610F}"/>
              </a:ext>
            </a:extLst>
          </p:cNvPr>
          <p:cNvSpPr txBox="1"/>
          <p:nvPr/>
        </p:nvSpPr>
        <p:spPr>
          <a:xfrm>
            <a:off x="5845586" y="2049581"/>
            <a:ext cx="168664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Teamplenum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267B7476-146D-F952-0D4F-A00FC5DBC2E7}"/>
              </a:ext>
            </a:extLst>
          </p:cNvPr>
          <p:cNvSpPr txBox="1"/>
          <p:nvPr/>
        </p:nvSpPr>
        <p:spPr>
          <a:xfrm>
            <a:off x="5964109" y="1395944"/>
            <a:ext cx="142110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spc="3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Teams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5D09F491-AE52-BD60-6279-2A3626A29FC3}"/>
              </a:ext>
            </a:extLst>
          </p:cNvPr>
          <p:cNvSpPr txBox="1"/>
          <p:nvPr/>
        </p:nvSpPr>
        <p:spPr>
          <a:xfrm>
            <a:off x="5985539" y="1817543"/>
            <a:ext cx="1378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>
                <a:latin typeface="Arial" panose="020B0604020202020204" pitchFamily="34" charset="0"/>
                <a:cs typeface="Arial" panose="020B0604020202020204" pitchFamily="34" charset="0"/>
              </a:rPr>
              <a:t>Teamorganisator*in</a:t>
            </a:r>
          </a:p>
        </p:txBody>
      </p:sp>
      <p:pic>
        <p:nvPicPr>
          <p:cNvPr id="40" name="Grafik 39" descr="Benutzer mit einfarbiger Füllung">
            <a:extLst>
              <a:ext uri="{FF2B5EF4-FFF2-40B4-BE49-F238E27FC236}">
                <a16:creationId xmlns:a16="http://schemas.microsoft.com/office/drawing/2014/main" id="{439C896C-C5CD-F4BE-FE3D-79FBCD5D6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40887" y="4142942"/>
            <a:ext cx="303675" cy="334791"/>
          </a:xfrm>
          <a:prstGeom prst="rect">
            <a:avLst/>
          </a:prstGeom>
        </p:spPr>
      </p:pic>
      <p:pic>
        <p:nvPicPr>
          <p:cNvPr id="43" name="Grafik 42" descr="Benutzer mit einfarbiger Füllung">
            <a:extLst>
              <a:ext uri="{FF2B5EF4-FFF2-40B4-BE49-F238E27FC236}">
                <a16:creationId xmlns:a16="http://schemas.microsoft.com/office/drawing/2014/main" id="{38B12BAE-B754-7499-431B-77764D691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61662" y="3175928"/>
            <a:ext cx="448151" cy="494071"/>
          </a:xfrm>
          <a:prstGeom prst="rect">
            <a:avLst/>
          </a:prstGeom>
        </p:spPr>
      </p:pic>
      <p:pic>
        <p:nvPicPr>
          <p:cNvPr id="51" name="Grafik 50" descr="Benutzer mit einfarbiger Füllung">
            <a:extLst>
              <a:ext uri="{FF2B5EF4-FFF2-40B4-BE49-F238E27FC236}">
                <a16:creationId xmlns:a16="http://schemas.microsoft.com/office/drawing/2014/main" id="{B9A8DBAD-52C7-274F-D2CF-49A238194B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61661" y="3808928"/>
            <a:ext cx="448151" cy="494071"/>
          </a:xfrm>
          <a:prstGeom prst="rect">
            <a:avLst/>
          </a:prstGeom>
        </p:spPr>
      </p:pic>
      <p:pic>
        <p:nvPicPr>
          <p:cNvPr id="52" name="Grafik 51" descr="Benutzer mit einfarbiger Füllung">
            <a:extLst>
              <a:ext uri="{FF2B5EF4-FFF2-40B4-BE49-F238E27FC236}">
                <a16:creationId xmlns:a16="http://schemas.microsoft.com/office/drawing/2014/main" id="{0800B211-DD93-8DD4-30B4-70ABF85C16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34887" y="4538735"/>
            <a:ext cx="448151" cy="494071"/>
          </a:xfrm>
          <a:prstGeom prst="rect">
            <a:avLst/>
          </a:prstGeom>
        </p:spPr>
      </p:pic>
      <p:sp>
        <p:nvSpPr>
          <p:cNvPr id="55" name="Textfeld 54">
            <a:extLst>
              <a:ext uri="{FF2B5EF4-FFF2-40B4-BE49-F238E27FC236}">
                <a16:creationId xmlns:a16="http://schemas.microsoft.com/office/drawing/2014/main" id="{AB47D642-6E78-F770-6376-742B330AA612}"/>
              </a:ext>
            </a:extLst>
          </p:cNvPr>
          <p:cNvSpPr txBox="1"/>
          <p:nvPr/>
        </p:nvSpPr>
        <p:spPr>
          <a:xfrm>
            <a:off x="5723659" y="2606022"/>
            <a:ext cx="122643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Awareness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1D1540B2-3ED2-1385-FB7D-8CAC5EAA4BFC}"/>
              </a:ext>
            </a:extLst>
          </p:cNvPr>
          <p:cNvSpPr txBox="1"/>
          <p:nvPr/>
        </p:nvSpPr>
        <p:spPr>
          <a:xfrm>
            <a:off x="5848457" y="3109047"/>
            <a:ext cx="11045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Bau &amp; Kreativ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C25610EA-AB34-B0A5-74BC-35312BDEE3AA}"/>
              </a:ext>
            </a:extLst>
          </p:cNvPr>
          <p:cNvSpPr txBox="1"/>
          <p:nvPr/>
        </p:nvSpPr>
        <p:spPr>
          <a:xfrm>
            <a:off x="5850506" y="3949056"/>
            <a:ext cx="11045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Öffi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EE301DB0-3700-B194-42EE-AC8058071FF2}"/>
              </a:ext>
            </a:extLst>
          </p:cNvPr>
          <p:cNvSpPr txBox="1"/>
          <p:nvPr/>
        </p:nvSpPr>
        <p:spPr>
          <a:xfrm>
            <a:off x="5860045" y="4543604"/>
            <a:ext cx="11045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 err="1"/>
              <a:t>Orga</a:t>
            </a:r>
            <a:endParaRPr lang="de-DE" sz="1700" dirty="0"/>
          </a:p>
        </p:txBody>
      </p:sp>
      <p:pic>
        <p:nvPicPr>
          <p:cNvPr id="64" name="Grafik 63" descr="Benutzer mit einfarbiger Füllung">
            <a:extLst>
              <a:ext uri="{FF2B5EF4-FFF2-40B4-BE49-F238E27FC236}">
                <a16:creationId xmlns:a16="http://schemas.microsoft.com/office/drawing/2014/main" id="{1D70AD4E-8F94-0158-EE87-920A394505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15636" y="5268542"/>
            <a:ext cx="448151" cy="494071"/>
          </a:xfrm>
          <a:prstGeom prst="rect">
            <a:avLst/>
          </a:prstGeom>
        </p:spPr>
      </p:pic>
      <p:sp>
        <p:nvSpPr>
          <p:cNvPr id="65" name="Textfeld 64">
            <a:extLst>
              <a:ext uri="{FF2B5EF4-FFF2-40B4-BE49-F238E27FC236}">
                <a16:creationId xmlns:a16="http://schemas.microsoft.com/office/drawing/2014/main" id="{CD34AF37-7225-A6CC-3D56-2067D7EA5CA6}"/>
              </a:ext>
            </a:extLst>
          </p:cNvPr>
          <p:cNvSpPr txBox="1"/>
          <p:nvPr/>
        </p:nvSpPr>
        <p:spPr>
          <a:xfrm>
            <a:off x="5626427" y="5151259"/>
            <a:ext cx="14208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Veranstaltung &amp; </a:t>
            </a:r>
            <a:r>
              <a:rPr lang="de-DE" sz="1700" dirty="0" err="1"/>
              <a:t>Polit</a:t>
            </a:r>
            <a:endParaRPr lang="de-DE" sz="1700" dirty="0"/>
          </a:p>
        </p:txBody>
      </p:sp>
      <p:pic>
        <p:nvPicPr>
          <p:cNvPr id="68" name="Grafik 67" descr="Benutzer mit einfarbiger Füllung">
            <a:extLst>
              <a:ext uri="{FF2B5EF4-FFF2-40B4-BE49-F238E27FC236}">
                <a16:creationId xmlns:a16="http://schemas.microsoft.com/office/drawing/2014/main" id="{19466905-8693-73DA-0DD6-886E4B6BFDC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061702" y="4738837"/>
            <a:ext cx="303675" cy="334791"/>
          </a:xfrm>
          <a:prstGeom prst="rect">
            <a:avLst/>
          </a:prstGeom>
        </p:spPr>
      </p:pic>
      <p:pic>
        <p:nvPicPr>
          <p:cNvPr id="69" name="Grafik 68" descr="Benutzer mit einfarbiger Füllung">
            <a:extLst>
              <a:ext uri="{FF2B5EF4-FFF2-40B4-BE49-F238E27FC236}">
                <a16:creationId xmlns:a16="http://schemas.microsoft.com/office/drawing/2014/main" id="{C79D07E8-563C-6A9F-E13D-3413CF7D467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400987" y="4535873"/>
            <a:ext cx="303675" cy="334791"/>
          </a:xfrm>
          <a:prstGeom prst="rect">
            <a:avLst/>
          </a:prstGeom>
        </p:spPr>
      </p:pic>
      <p:pic>
        <p:nvPicPr>
          <p:cNvPr id="70" name="Grafik 69" descr="Benutzer mit einfarbiger Füllung">
            <a:extLst>
              <a:ext uri="{FF2B5EF4-FFF2-40B4-BE49-F238E27FC236}">
                <a16:creationId xmlns:a16="http://schemas.microsoft.com/office/drawing/2014/main" id="{759100C1-A414-871D-AB79-98ECF1D39A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833909" y="4485098"/>
            <a:ext cx="303675" cy="334791"/>
          </a:xfrm>
          <a:prstGeom prst="rect">
            <a:avLst/>
          </a:prstGeom>
        </p:spPr>
      </p:pic>
      <p:cxnSp>
        <p:nvCxnSpPr>
          <p:cNvPr id="73" name="Gerade Verbindung mit Pfeil 72">
            <a:extLst>
              <a:ext uri="{FF2B5EF4-FFF2-40B4-BE49-F238E27FC236}">
                <a16:creationId xmlns:a16="http://schemas.microsoft.com/office/drawing/2014/main" id="{0B56E013-69B6-8AEC-E4C5-BCD982ED75D5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7404029" y="2782995"/>
            <a:ext cx="1686649" cy="103077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 Verbindung mit Pfeil 73">
            <a:extLst>
              <a:ext uri="{FF2B5EF4-FFF2-40B4-BE49-F238E27FC236}">
                <a16:creationId xmlns:a16="http://schemas.microsoft.com/office/drawing/2014/main" id="{E996CAAB-9394-CB11-43C1-11242B43EC3E}"/>
              </a:ext>
            </a:extLst>
          </p:cNvPr>
          <p:cNvCxnSpPr>
            <a:cxnSpLocks/>
            <a:stCxn id="43" idx="3"/>
            <a:endCxn id="8" idx="1"/>
          </p:cNvCxnSpPr>
          <p:nvPr/>
        </p:nvCxnSpPr>
        <p:spPr>
          <a:xfrm>
            <a:off x="7409813" y="3422964"/>
            <a:ext cx="1680865" cy="39080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Gerade Verbindung mit Pfeil 80">
            <a:extLst>
              <a:ext uri="{FF2B5EF4-FFF2-40B4-BE49-F238E27FC236}">
                <a16:creationId xmlns:a16="http://schemas.microsoft.com/office/drawing/2014/main" id="{5BB65E3A-EEE6-3A72-83AA-97944EF4AA7B}"/>
              </a:ext>
            </a:extLst>
          </p:cNvPr>
          <p:cNvCxnSpPr>
            <a:cxnSpLocks/>
            <a:stCxn id="51" idx="3"/>
            <a:endCxn id="8" idx="1"/>
          </p:cNvCxnSpPr>
          <p:nvPr/>
        </p:nvCxnSpPr>
        <p:spPr>
          <a:xfrm flipV="1">
            <a:off x="7409812" y="3813771"/>
            <a:ext cx="1680866" cy="242193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 Verbindung mit Pfeil 89">
            <a:extLst>
              <a:ext uri="{FF2B5EF4-FFF2-40B4-BE49-F238E27FC236}">
                <a16:creationId xmlns:a16="http://schemas.microsoft.com/office/drawing/2014/main" id="{D5266054-5A54-4B3C-5EEC-0566728027A0}"/>
              </a:ext>
            </a:extLst>
          </p:cNvPr>
          <p:cNvCxnSpPr>
            <a:cxnSpLocks/>
            <a:stCxn id="52" idx="3"/>
            <a:endCxn id="8" idx="1"/>
          </p:cNvCxnSpPr>
          <p:nvPr/>
        </p:nvCxnSpPr>
        <p:spPr>
          <a:xfrm flipV="1">
            <a:off x="7383038" y="3813771"/>
            <a:ext cx="1707640" cy="97200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 Verbindung mit Pfeil 95">
            <a:extLst>
              <a:ext uri="{FF2B5EF4-FFF2-40B4-BE49-F238E27FC236}">
                <a16:creationId xmlns:a16="http://schemas.microsoft.com/office/drawing/2014/main" id="{076413F1-AF1D-AF0C-9E1A-BC84F6875B4F}"/>
              </a:ext>
            </a:extLst>
          </p:cNvPr>
          <p:cNvCxnSpPr>
            <a:cxnSpLocks/>
            <a:stCxn id="64" idx="3"/>
            <a:endCxn id="8" idx="1"/>
          </p:cNvCxnSpPr>
          <p:nvPr/>
        </p:nvCxnSpPr>
        <p:spPr>
          <a:xfrm flipV="1">
            <a:off x="7363787" y="3813771"/>
            <a:ext cx="1726891" cy="170180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>
            <a:extLst>
              <a:ext uri="{FF2B5EF4-FFF2-40B4-BE49-F238E27FC236}">
                <a16:creationId xmlns:a16="http://schemas.microsoft.com/office/drawing/2014/main" id="{D22628A2-6184-7E50-1286-38B13B3A1195}"/>
              </a:ext>
            </a:extLst>
          </p:cNvPr>
          <p:cNvSpPr txBox="1"/>
          <p:nvPr/>
        </p:nvSpPr>
        <p:spPr>
          <a:xfrm>
            <a:off x="7603721" y="3688029"/>
            <a:ext cx="1155441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1200" dirty="0"/>
              <a:t>Entsenden Deli</a:t>
            </a:r>
          </a:p>
        </p:txBody>
      </p:sp>
      <p:sp>
        <p:nvSpPr>
          <p:cNvPr id="132" name="Rechteck 131">
            <a:extLst>
              <a:ext uri="{FF2B5EF4-FFF2-40B4-BE49-F238E27FC236}">
                <a16:creationId xmlns:a16="http://schemas.microsoft.com/office/drawing/2014/main" id="{8D6607AC-CC1D-B115-AFE0-C6F73DC916AF}"/>
              </a:ext>
            </a:extLst>
          </p:cNvPr>
          <p:cNvSpPr/>
          <p:nvPr/>
        </p:nvSpPr>
        <p:spPr>
          <a:xfrm>
            <a:off x="2115366" y="520256"/>
            <a:ext cx="2920997" cy="37036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4B6996ED-DFE2-EBF8-A245-A62280133002}"/>
              </a:ext>
            </a:extLst>
          </p:cNvPr>
          <p:cNvSpPr txBox="1"/>
          <p:nvPr/>
        </p:nvSpPr>
        <p:spPr>
          <a:xfrm>
            <a:off x="2912280" y="657251"/>
            <a:ext cx="131951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Crew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4763C8E4-48C1-5E57-9CCA-9103CB2CF8FD}"/>
              </a:ext>
            </a:extLst>
          </p:cNvPr>
          <p:cNvSpPr txBox="1"/>
          <p:nvPr/>
        </p:nvSpPr>
        <p:spPr>
          <a:xfrm>
            <a:off x="2599228" y="1460153"/>
            <a:ext cx="193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Support Aktionen</a:t>
            </a:r>
          </a:p>
        </p:txBody>
      </p:sp>
      <p:pic>
        <p:nvPicPr>
          <p:cNvPr id="66" name="Grafik 65" descr="Benutzer mit einfarbiger Füllung">
            <a:extLst>
              <a:ext uri="{FF2B5EF4-FFF2-40B4-BE49-F238E27FC236}">
                <a16:creationId xmlns:a16="http://schemas.microsoft.com/office/drawing/2014/main" id="{9E997812-898C-D874-80A0-9FDA3816C58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0244562" y="4157460"/>
            <a:ext cx="334791" cy="334791"/>
          </a:xfrm>
          <a:prstGeom prst="rect">
            <a:avLst/>
          </a:prstGeom>
        </p:spPr>
      </p:pic>
      <p:grpSp>
        <p:nvGrpSpPr>
          <p:cNvPr id="126" name="Gruppieren 125">
            <a:extLst>
              <a:ext uri="{FF2B5EF4-FFF2-40B4-BE49-F238E27FC236}">
                <a16:creationId xmlns:a16="http://schemas.microsoft.com/office/drawing/2014/main" id="{F376F473-C4EC-D88D-1FA8-95379EE169BE}"/>
              </a:ext>
            </a:extLst>
          </p:cNvPr>
          <p:cNvGrpSpPr/>
          <p:nvPr/>
        </p:nvGrpSpPr>
        <p:grpSpPr>
          <a:xfrm>
            <a:off x="3114469" y="1085056"/>
            <a:ext cx="842534" cy="340806"/>
            <a:chOff x="3116346" y="1453580"/>
            <a:chExt cx="842534" cy="340806"/>
          </a:xfrm>
          <a:solidFill>
            <a:schemeClr val="accent4">
              <a:lumMod val="75000"/>
            </a:schemeClr>
          </a:solidFill>
        </p:grpSpPr>
        <p:pic>
          <p:nvPicPr>
            <p:cNvPr id="123" name="Grafik 122" descr="Benutzer mit einfarbiger Füllung">
              <a:extLst>
                <a:ext uri="{FF2B5EF4-FFF2-40B4-BE49-F238E27FC236}">
                  <a16:creationId xmlns:a16="http://schemas.microsoft.com/office/drawing/2014/main" id="{335D1570-AA0D-A60A-EE9F-2E0B5223E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624089" y="1459595"/>
              <a:ext cx="334791" cy="334791"/>
            </a:xfrm>
            <a:prstGeom prst="rect">
              <a:avLst/>
            </a:prstGeom>
          </p:spPr>
        </p:pic>
        <p:pic>
          <p:nvPicPr>
            <p:cNvPr id="124" name="Grafik 123" descr="Benutzer mit einfarbiger Füllung">
              <a:extLst>
                <a:ext uri="{FF2B5EF4-FFF2-40B4-BE49-F238E27FC236}">
                  <a16:creationId xmlns:a16="http://schemas.microsoft.com/office/drawing/2014/main" id="{7866ADAD-C4C4-1070-6567-C1108481DB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364970" y="1453580"/>
              <a:ext cx="334791" cy="334791"/>
            </a:xfrm>
            <a:prstGeom prst="rect">
              <a:avLst/>
            </a:prstGeom>
          </p:spPr>
        </p:pic>
        <p:pic>
          <p:nvPicPr>
            <p:cNvPr id="125" name="Grafik 124" descr="Benutzer mit einfarbiger Füllung">
              <a:extLst>
                <a:ext uri="{FF2B5EF4-FFF2-40B4-BE49-F238E27FC236}">
                  <a16:creationId xmlns:a16="http://schemas.microsoft.com/office/drawing/2014/main" id="{691F8FE1-052E-13EB-0A14-4E75AFB95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116346" y="1457040"/>
              <a:ext cx="334791" cy="334791"/>
            </a:xfrm>
            <a:prstGeom prst="rect">
              <a:avLst/>
            </a:prstGeom>
          </p:spPr>
        </p:pic>
      </p:grpSp>
      <p:grpSp>
        <p:nvGrpSpPr>
          <p:cNvPr id="131" name="Gruppieren 130">
            <a:extLst>
              <a:ext uri="{FF2B5EF4-FFF2-40B4-BE49-F238E27FC236}">
                <a16:creationId xmlns:a16="http://schemas.microsoft.com/office/drawing/2014/main" id="{8843FC9D-C0C4-7FDF-DF76-087521BCC429}"/>
              </a:ext>
            </a:extLst>
          </p:cNvPr>
          <p:cNvGrpSpPr/>
          <p:nvPr/>
        </p:nvGrpSpPr>
        <p:grpSpPr>
          <a:xfrm>
            <a:off x="2629955" y="1986065"/>
            <a:ext cx="1902429" cy="2146359"/>
            <a:chOff x="2629954" y="2322658"/>
            <a:chExt cx="1902429" cy="2146359"/>
          </a:xfrm>
        </p:grpSpPr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2E335728-83EE-0F0E-C86B-975EB5648F06}"/>
                </a:ext>
              </a:extLst>
            </p:cNvPr>
            <p:cNvSpPr txBox="1"/>
            <p:nvPr/>
          </p:nvSpPr>
          <p:spPr>
            <a:xfrm>
              <a:off x="2629954" y="2322658"/>
              <a:ext cx="1902429" cy="4770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Floßabend</a:t>
              </a:r>
            </a:p>
          </p:txBody>
        </p:sp>
        <p:pic>
          <p:nvPicPr>
            <p:cNvPr id="109" name="Grafik 108" descr="Benutzer mit einfarbiger Füllung">
              <a:extLst>
                <a:ext uri="{FF2B5EF4-FFF2-40B4-BE49-F238E27FC236}">
                  <a16:creationId xmlns:a16="http://schemas.microsoft.com/office/drawing/2014/main" id="{67A74F42-5DE2-E606-9E60-5ECF0F63C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19778" y="2873502"/>
              <a:ext cx="334791" cy="334791"/>
            </a:xfrm>
            <a:prstGeom prst="rect">
              <a:avLst/>
            </a:prstGeom>
          </p:spPr>
        </p:pic>
        <p:pic>
          <p:nvPicPr>
            <p:cNvPr id="110" name="Grafik 109" descr="Benutzer mit einfarbiger Füllung">
              <a:extLst>
                <a:ext uri="{FF2B5EF4-FFF2-40B4-BE49-F238E27FC236}">
                  <a16:creationId xmlns:a16="http://schemas.microsoft.com/office/drawing/2014/main" id="{78B15550-DEF0-692E-CD2B-F6B3446C4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3710536" y="2885285"/>
              <a:ext cx="334791" cy="334791"/>
            </a:xfrm>
            <a:prstGeom prst="rect">
              <a:avLst/>
            </a:prstGeom>
          </p:spPr>
        </p:pic>
        <p:pic>
          <p:nvPicPr>
            <p:cNvPr id="111" name="Grafik 110" descr="Benutzer mit einfarbiger Füllung">
              <a:extLst>
                <a:ext uri="{FF2B5EF4-FFF2-40B4-BE49-F238E27FC236}">
                  <a16:creationId xmlns:a16="http://schemas.microsoft.com/office/drawing/2014/main" id="{5542DCDC-EFE9-BE3F-6082-BA5D09BD1A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389784" y="3661324"/>
              <a:ext cx="334791" cy="334791"/>
            </a:xfrm>
            <a:prstGeom prst="rect">
              <a:avLst/>
            </a:prstGeom>
          </p:spPr>
        </p:pic>
        <p:pic>
          <p:nvPicPr>
            <p:cNvPr id="112" name="Grafik 111" descr="Benutzer mit einfarbiger Füllung">
              <a:extLst>
                <a:ext uri="{FF2B5EF4-FFF2-40B4-BE49-F238E27FC236}">
                  <a16:creationId xmlns:a16="http://schemas.microsoft.com/office/drawing/2014/main" id="{0841EAE3-CE31-6DB3-58CB-522EDCF84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3890940" y="3206443"/>
              <a:ext cx="334791" cy="334791"/>
            </a:xfrm>
            <a:prstGeom prst="rect">
              <a:avLst/>
            </a:prstGeom>
          </p:spPr>
        </p:pic>
        <p:pic>
          <p:nvPicPr>
            <p:cNvPr id="113" name="Grafik 112" descr="Benutzer mit einfarbiger Füllung">
              <a:extLst>
                <a:ext uri="{FF2B5EF4-FFF2-40B4-BE49-F238E27FC236}">
                  <a16:creationId xmlns:a16="http://schemas.microsoft.com/office/drawing/2014/main" id="{AE2E80CD-2037-4DBF-4A8C-D488E0A75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3040022" y="3296713"/>
              <a:ext cx="334791" cy="334791"/>
            </a:xfrm>
            <a:prstGeom prst="rect">
              <a:avLst/>
            </a:prstGeom>
          </p:spPr>
        </p:pic>
        <p:pic>
          <p:nvPicPr>
            <p:cNvPr id="114" name="Grafik 113" descr="Benutzer mit einfarbiger Füllung">
              <a:extLst>
                <a:ext uri="{FF2B5EF4-FFF2-40B4-BE49-F238E27FC236}">
                  <a16:creationId xmlns:a16="http://schemas.microsoft.com/office/drawing/2014/main" id="{5C1171B3-FD10-C094-5704-C008FDCA7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441190" y="3237627"/>
              <a:ext cx="334791" cy="334791"/>
            </a:xfrm>
            <a:prstGeom prst="rect">
              <a:avLst/>
            </a:prstGeom>
          </p:spPr>
        </p:pic>
        <p:pic>
          <p:nvPicPr>
            <p:cNvPr id="115" name="Grafik 114" descr="Benutzer mit einfarbiger Füllung">
              <a:extLst>
                <a:ext uri="{FF2B5EF4-FFF2-40B4-BE49-F238E27FC236}">
                  <a16:creationId xmlns:a16="http://schemas.microsoft.com/office/drawing/2014/main" id="{539396AD-64CD-5FB3-A488-49D4D41DB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2809472" y="3705111"/>
              <a:ext cx="334791" cy="334791"/>
            </a:xfrm>
            <a:prstGeom prst="rect">
              <a:avLst/>
            </a:prstGeom>
          </p:spPr>
        </p:pic>
        <p:pic>
          <p:nvPicPr>
            <p:cNvPr id="116" name="Grafik 115" descr="Benutzer mit einfarbiger Füllung">
              <a:extLst>
                <a:ext uri="{FF2B5EF4-FFF2-40B4-BE49-F238E27FC236}">
                  <a16:creationId xmlns:a16="http://schemas.microsoft.com/office/drawing/2014/main" id="{A0617CC1-89A3-1273-BE86-2E79D6633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319092" y="2856911"/>
              <a:ext cx="334791" cy="334791"/>
            </a:xfrm>
            <a:prstGeom prst="rect">
              <a:avLst/>
            </a:prstGeom>
          </p:spPr>
        </p:pic>
        <p:pic>
          <p:nvPicPr>
            <p:cNvPr id="117" name="Grafik 116" descr="Benutzer mit einfarbiger Füllung">
              <a:extLst>
                <a:ext uri="{FF2B5EF4-FFF2-40B4-BE49-F238E27FC236}">
                  <a16:creationId xmlns:a16="http://schemas.microsoft.com/office/drawing/2014/main" id="{36931F1A-FE88-4A2B-CC56-78E0DDFE3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950031" y="3651937"/>
              <a:ext cx="334791" cy="334791"/>
            </a:xfrm>
            <a:prstGeom prst="rect">
              <a:avLst/>
            </a:prstGeom>
          </p:spPr>
        </p:pic>
        <p:pic>
          <p:nvPicPr>
            <p:cNvPr id="121" name="Grafik 120" descr="Benutzer mit einfarbiger Füllung">
              <a:extLst>
                <a:ext uri="{FF2B5EF4-FFF2-40B4-BE49-F238E27FC236}">
                  <a16:creationId xmlns:a16="http://schemas.microsoft.com/office/drawing/2014/main" id="{B5C768A5-FAD4-15DC-6CF1-3B2B3A3F0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2685335" y="3215888"/>
              <a:ext cx="334791" cy="334791"/>
            </a:xfrm>
            <a:prstGeom prst="rect">
              <a:avLst/>
            </a:prstGeom>
          </p:spPr>
        </p:pic>
        <p:pic>
          <p:nvPicPr>
            <p:cNvPr id="128" name="Grafik 127" descr="Benutzer mit einfarbiger Füllung">
              <a:extLst>
                <a:ext uri="{FF2B5EF4-FFF2-40B4-BE49-F238E27FC236}">
                  <a16:creationId xmlns:a16="http://schemas.microsoft.com/office/drawing/2014/main" id="{3314464A-44B7-8E0A-56D3-E01DA0AF3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411139" y="4134226"/>
              <a:ext cx="334791" cy="334791"/>
            </a:xfrm>
            <a:prstGeom prst="rect">
              <a:avLst/>
            </a:prstGeom>
          </p:spPr>
        </p:pic>
        <p:pic>
          <p:nvPicPr>
            <p:cNvPr id="129" name="Grafik 128" descr="Benutzer mit einfarbiger Füllung">
              <a:extLst>
                <a:ext uri="{FF2B5EF4-FFF2-40B4-BE49-F238E27FC236}">
                  <a16:creationId xmlns:a16="http://schemas.microsoft.com/office/drawing/2014/main" id="{A9466D16-3DED-6737-24FD-D21771851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3812307" y="4075140"/>
              <a:ext cx="334791" cy="334791"/>
            </a:xfrm>
            <a:prstGeom prst="rect">
              <a:avLst/>
            </a:prstGeom>
          </p:spPr>
        </p:pic>
        <p:pic>
          <p:nvPicPr>
            <p:cNvPr id="130" name="Grafik 129" descr="Benutzer mit einfarbiger Füllung">
              <a:extLst>
                <a:ext uri="{FF2B5EF4-FFF2-40B4-BE49-F238E27FC236}">
                  <a16:creationId xmlns:a16="http://schemas.microsoft.com/office/drawing/2014/main" id="{55E8FAD1-980C-4AC7-CC4A-920721D1A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056452" y="4053401"/>
              <a:ext cx="334791" cy="334791"/>
            </a:xfrm>
            <a:prstGeom prst="rect">
              <a:avLst/>
            </a:prstGeom>
          </p:spPr>
        </p:pic>
      </p:grpSp>
      <p:pic>
        <p:nvPicPr>
          <p:cNvPr id="118" name="Grafik 117" descr="Benutzer mit einfarbiger Füllung">
            <a:extLst>
              <a:ext uri="{FF2B5EF4-FFF2-40B4-BE49-F238E27FC236}">
                <a16:creationId xmlns:a16="http://schemas.microsoft.com/office/drawing/2014/main" id="{BCE67CBD-8F20-5DD3-D282-3D5CBEF273A9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533536" y="2619922"/>
            <a:ext cx="334791" cy="334791"/>
          </a:xfrm>
          <a:prstGeom prst="rect">
            <a:avLst/>
          </a:prstGeom>
        </p:spPr>
      </p:pic>
      <p:pic>
        <p:nvPicPr>
          <p:cNvPr id="119" name="Grafik 118" descr="Benutzer mit einfarbiger Füllung">
            <a:extLst>
              <a:ext uri="{FF2B5EF4-FFF2-40B4-BE49-F238E27FC236}">
                <a16:creationId xmlns:a16="http://schemas.microsoft.com/office/drawing/2014/main" id="{F26F8548-9B61-537A-C674-C1C6165C0B11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274417" y="2613907"/>
            <a:ext cx="334791" cy="334791"/>
          </a:xfrm>
          <a:prstGeom prst="rect">
            <a:avLst/>
          </a:prstGeom>
        </p:spPr>
      </p:pic>
      <p:pic>
        <p:nvPicPr>
          <p:cNvPr id="120" name="Grafik 119" descr="Benutzer mit einfarbiger Füllung">
            <a:extLst>
              <a:ext uri="{FF2B5EF4-FFF2-40B4-BE49-F238E27FC236}">
                <a16:creationId xmlns:a16="http://schemas.microsoft.com/office/drawing/2014/main" id="{33685996-AEAF-6F21-607C-3DAD0F8D92E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25793" y="2617367"/>
            <a:ext cx="334791" cy="334791"/>
          </a:xfrm>
          <a:prstGeom prst="rect">
            <a:avLst/>
          </a:prstGeom>
        </p:spPr>
      </p:pic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E9A5DCF5-234E-82AE-E015-36A3714FA9B4}"/>
              </a:ext>
            </a:extLst>
          </p:cNvPr>
          <p:cNvSpPr/>
          <p:nvPr/>
        </p:nvSpPr>
        <p:spPr>
          <a:xfrm>
            <a:off x="749718" y="1638763"/>
            <a:ext cx="1902429" cy="1250416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Neue Menschen</a:t>
            </a:r>
          </a:p>
        </p:txBody>
      </p:sp>
      <p:sp>
        <p:nvSpPr>
          <p:cNvPr id="134" name="Textfeld 133">
            <a:extLst>
              <a:ext uri="{FF2B5EF4-FFF2-40B4-BE49-F238E27FC236}">
                <a16:creationId xmlns:a16="http://schemas.microsoft.com/office/drawing/2014/main" id="{B1D9E35C-AEFD-C1A6-DB04-402397E2A4BE}"/>
              </a:ext>
            </a:extLst>
          </p:cNvPr>
          <p:cNvSpPr txBox="1"/>
          <p:nvPr/>
        </p:nvSpPr>
        <p:spPr>
          <a:xfrm>
            <a:off x="655983" y="238539"/>
            <a:ext cx="1212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(27.04.24)</a:t>
            </a:r>
          </a:p>
        </p:txBody>
      </p:sp>
      <p:grpSp>
        <p:nvGrpSpPr>
          <p:cNvPr id="135" name="Gruppieren 134">
            <a:extLst>
              <a:ext uri="{FF2B5EF4-FFF2-40B4-BE49-F238E27FC236}">
                <a16:creationId xmlns:a16="http://schemas.microsoft.com/office/drawing/2014/main" id="{94F76F86-B35B-3663-F099-A6E524062507}"/>
              </a:ext>
            </a:extLst>
          </p:cNvPr>
          <p:cNvGrpSpPr/>
          <p:nvPr/>
        </p:nvGrpSpPr>
        <p:grpSpPr>
          <a:xfrm>
            <a:off x="794555" y="4291099"/>
            <a:ext cx="4235450" cy="2046645"/>
            <a:chOff x="7629833" y="555835"/>
            <a:chExt cx="3922024" cy="1706660"/>
          </a:xfrm>
        </p:grpSpPr>
        <p:sp>
          <p:nvSpPr>
            <p:cNvPr id="136" name="Rechteck 135">
              <a:extLst>
                <a:ext uri="{FF2B5EF4-FFF2-40B4-BE49-F238E27FC236}">
                  <a16:creationId xmlns:a16="http://schemas.microsoft.com/office/drawing/2014/main" id="{21482162-1C86-CB42-9125-66373EF7CEF4}"/>
                </a:ext>
              </a:extLst>
            </p:cNvPr>
            <p:cNvSpPr/>
            <p:nvPr/>
          </p:nvSpPr>
          <p:spPr>
            <a:xfrm>
              <a:off x="7629833" y="555835"/>
              <a:ext cx="3922024" cy="1706660"/>
            </a:xfrm>
            <a:prstGeom prst="rect">
              <a:avLst/>
            </a:prstGeom>
            <a:solidFill>
              <a:srgbClr val="FFA669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7" name="Textfeld 136">
              <a:extLst>
                <a:ext uri="{FF2B5EF4-FFF2-40B4-BE49-F238E27FC236}">
                  <a16:creationId xmlns:a16="http://schemas.microsoft.com/office/drawing/2014/main" id="{00636298-E4C6-A13B-62FB-0162552B465E}"/>
                </a:ext>
              </a:extLst>
            </p:cNvPr>
            <p:cNvSpPr txBox="1"/>
            <p:nvPr/>
          </p:nvSpPr>
          <p:spPr>
            <a:xfrm>
              <a:off x="8290324" y="1907975"/>
              <a:ext cx="2649795" cy="269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Vereinsvorstand</a:t>
              </a:r>
            </a:p>
          </p:txBody>
        </p:sp>
        <p:sp>
          <p:nvSpPr>
            <p:cNvPr id="138" name="Textfeld 137">
              <a:extLst>
                <a:ext uri="{FF2B5EF4-FFF2-40B4-BE49-F238E27FC236}">
                  <a16:creationId xmlns:a16="http://schemas.microsoft.com/office/drawing/2014/main" id="{FC8F81A8-4C23-E23E-BEBE-107B248EF378}"/>
                </a:ext>
              </a:extLst>
            </p:cNvPr>
            <p:cNvSpPr txBox="1"/>
            <p:nvPr/>
          </p:nvSpPr>
          <p:spPr>
            <a:xfrm>
              <a:off x="7863852" y="1196498"/>
              <a:ext cx="3502739" cy="33364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000" dirty="0">
                  <a:latin typeface="Arial" panose="020B0604020202020204" pitchFamily="34" charset="0"/>
                  <a:cs typeface="Arial" panose="020B0604020202020204" pitchFamily="34" charset="0"/>
                </a:rPr>
                <a:t>Mitgliederversammlung</a:t>
              </a:r>
            </a:p>
          </p:txBody>
        </p:sp>
        <p:sp>
          <p:nvSpPr>
            <p:cNvPr id="139" name="Textfeld 138">
              <a:extLst>
                <a:ext uri="{FF2B5EF4-FFF2-40B4-BE49-F238E27FC236}">
                  <a16:creationId xmlns:a16="http://schemas.microsoft.com/office/drawing/2014/main" id="{BD656BB8-E3D6-989C-2E00-A5A03C5687A9}"/>
                </a:ext>
              </a:extLst>
            </p:cNvPr>
            <p:cNvSpPr txBox="1"/>
            <p:nvPr/>
          </p:nvSpPr>
          <p:spPr>
            <a:xfrm>
              <a:off x="8726128" y="608283"/>
              <a:ext cx="177964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/>
                  </a:solidFill>
                  <a:latin typeface="Aptos Black" panose="020F0502020204030204" pitchFamily="34" charset="0"/>
                  <a:cs typeface="Arial" panose="020B0604020202020204" pitchFamily="34" charset="0"/>
                </a:rPr>
                <a:t>Verein</a:t>
              </a:r>
            </a:p>
          </p:txBody>
        </p:sp>
        <p:sp>
          <p:nvSpPr>
            <p:cNvPr id="142" name="Textfeld 141">
              <a:extLst>
                <a:ext uri="{FF2B5EF4-FFF2-40B4-BE49-F238E27FC236}">
                  <a16:creationId xmlns:a16="http://schemas.microsoft.com/office/drawing/2014/main" id="{8411A3C5-44EB-5558-2AA1-D846FAEF5793}"/>
                </a:ext>
              </a:extLst>
            </p:cNvPr>
            <p:cNvSpPr txBox="1"/>
            <p:nvPr/>
          </p:nvSpPr>
          <p:spPr>
            <a:xfrm>
              <a:off x="9624549" y="1656101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143" name="Gerade Verbindung mit Pfeil 142">
              <a:extLst>
                <a:ext uri="{FF2B5EF4-FFF2-40B4-BE49-F238E27FC236}">
                  <a16:creationId xmlns:a16="http://schemas.microsoft.com/office/drawing/2014/main" id="{2619DD4B-6BF5-CF0F-A6B6-D3784AE3100C}"/>
                </a:ext>
              </a:extLst>
            </p:cNvPr>
            <p:cNvCxnSpPr>
              <a:cxnSpLocks/>
            </p:cNvCxnSpPr>
            <p:nvPr/>
          </p:nvCxnSpPr>
          <p:spPr>
            <a:xfrm>
              <a:off x="9624549" y="1631576"/>
              <a:ext cx="0" cy="284961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Textfeld 144">
            <a:extLst>
              <a:ext uri="{FF2B5EF4-FFF2-40B4-BE49-F238E27FC236}">
                <a16:creationId xmlns:a16="http://schemas.microsoft.com/office/drawing/2014/main" id="{6A30AEE8-7F42-4D9A-DAF0-19B2CAE9E980}"/>
              </a:ext>
            </a:extLst>
          </p:cNvPr>
          <p:cNvSpPr txBox="1"/>
          <p:nvPr/>
        </p:nvSpPr>
        <p:spPr>
          <a:xfrm>
            <a:off x="2407291" y="4796142"/>
            <a:ext cx="1359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einmal im Jahr</a:t>
            </a:r>
          </a:p>
        </p:txBody>
      </p:sp>
      <p:sp>
        <p:nvSpPr>
          <p:cNvPr id="146" name="Pfeil: nach links 145">
            <a:extLst>
              <a:ext uri="{FF2B5EF4-FFF2-40B4-BE49-F238E27FC236}">
                <a16:creationId xmlns:a16="http://schemas.microsoft.com/office/drawing/2014/main" id="{A042E07D-5FC8-FC44-4CA9-F50A05E202BB}"/>
              </a:ext>
            </a:extLst>
          </p:cNvPr>
          <p:cNvSpPr/>
          <p:nvPr/>
        </p:nvSpPr>
        <p:spPr>
          <a:xfrm>
            <a:off x="4274124" y="5912600"/>
            <a:ext cx="1420898" cy="332180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Wenn du möchtest</a:t>
            </a:r>
            <a:endParaRPr lang="de-DE" sz="11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3" name="Pfeil: nach rechts 132">
            <a:extLst>
              <a:ext uri="{FF2B5EF4-FFF2-40B4-BE49-F238E27FC236}">
                <a16:creationId xmlns:a16="http://schemas.microsoft.com/office/drawing/2014/main" id="{D5D62ACC-E081-2FF4-B2D2-61B6CD6E0AD3}"/>
              </a:ext>
            </a:extLst>
          </p:cNvPr>
          <p:cNvSpPr/>
          <p:nvPr/>
        </p:nvSpPr>
        <p:spPr>
          <a:xfrm>
            <a:off x="4554278" y="1950867"/>
            <a:ext cx="1169381" cy="573295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+Buddy</a:t>
            </a:r>
          </a:p>
        </p:txBody>
      </p:sp>
      <p:pic>
        <p:nvPicPr>
          <p:cNvPr id="19" name="Grafik 18" descr="Ein Bild, das Entwurf, Zeichnung, Clipart, Kunst enthält.&#10;&#10;Automatisch generierte Beschreibung">
            <a:extLst>
              <a:ext uri="{FF2B5EF4-FFF2-40B4-BE49-F238E27FC236}">
                <a16:creationId xmlns:a16="http://schemas.microsoft.com/office/drawing/2014/main" id="{DC0363EE-AB2F-E59B-D30C-FE5B64480417}"/>
              </a:ext>
            </a:extLst>
          </p:cNvPr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036" y="783434"/>
            <a:ext cx="2897240" cy="2897240"/>
          </a:xfrm>
          <a:prstGeom prst="rect">
            <a:avLst/>
          </a:prstGeom>
        </p:spPr>
      </p:pic>
      <p:pic>
        <p:nvPicPr>
          <p:cNvPr id="11" name="Grafik 10" descr="Benutzer mit einfarbiger Füllung">
            <a:extLst>
              <a:ext uri="{FF2B5EF4-FFF2-40B4-BE49-F238E27FC236}">
                <a16:creationId xmlns:a16="http://schemas.microsoft.com/office/drawing/2014/main" id="{B41CEF32-E0A7-08AD-FB97-669C94ABF5E6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6955877" y="2608786"/>
            <a:ext cx="448151" cy="49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19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Gerade Verbindung mit Pfeil 76">
            <a:extLst>
              <a:ext uri="{FF2B5EF4-FFF2-40B4-BE49-F238E27FC236}">
                <a16:creationId xmlns:a16="http://schemas.microsoft.com/office/drawing/2014/main" id="{9E28E4E0-B3C7-128B-6C11-A778C291648D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7404028" y="3759819"/>
            <a:ext cx="1686650" cy="53952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hteck 2">
            <a:extLst>
              <a:ext uri="{FF2B5EF4-FFF2-40B4-BE49-F238E27FC236}">
                <a16:creationId xmlns:a16="http://schemas.microsoft.com/office/drawing/2014/main" id="{8C90ED8B-6004-89FB-4864-285F06854A31}"/>
              </a:ext>
            </a:extLst>
          </p:cNvPr>
          <p:cNvSpPr/>
          <p:nvPr/>
        </p:nvSpPr>
        <p:spPr>
          <a:xfrm>
            <a:off x="5457951" y="535655"/>
            <a:ext cx="6358841" cy="58367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7D041DB1-2FF1-C115-C761-27374556E840}"/>
              </a:ext>
            </a:extLst>
          </p:cNvPr>
          <p:cNvSpPr txBox="1"/>
          <p:nvPr/>
        </p:nvSpPr>
        <p:spPr>
          <a:xfrm>
            <a:off x="7468260" y="652980"/>
            <a:ext cx="2248659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66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Kollektiv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69D1F63-FEF3-FA25-431F-34639D4C703E}"/>
              </a:ext>
            </a:extLst>
          </p:cNvPr>
          <p:cNvSpPr txBox="1"/>
          <p:nvPr/>
        </p:nvSpPr>
        <p:spPr>
          <a:xfrm>
            <a:off x="9090678" y="3575244"/>
            <a:ext cx="2536749" cy="4770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Kollektivplenum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A1D6E88-E88F-6D25-EEC3-564AF24F3C9B}"/>
              </a:ext>
            </a:extLst>
          </p:cNvPr>
          <p:cNvSpPr txBox="1"/>
          <p:nvPr/>
        </p:nvSpPr>
        <p:spPr>
          <a:xfrm>
            <a:off x="9716920" y="3336260"/>
            <a:ext cx="11421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alle 2 Wochen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CDF92609-90B6-87C7-79D0-47E82190610F}"/>
              </a:ext>
            </a:extLst>
          </p:cNvPr>
          <p:cNvSpPr txBox="1"/>
          <p:nvPr/>
        </p:nvSpPr>
        <p:spPr>
          <a:xfrm>
            <a:off x="5845586" y="2049581"/>
            <a:ext cx="168664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Teamplenum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267B7476-146D-F952-0D4F-A00FC5DBC2E7}"/>
              </a:ext>
            </a:extLst>
          </p:cNvPr>
          <p:cNvSpPr txBox="1"/>
          <p:nvPr/>
        </p:nvSpPr>
        <p:spPr>
          <a:xfrm>
            <a:off x="5964109" y="1395944"/>
            <a:ext cx="142110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spc="3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Teams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5D09F491-AE52-BD60-6279-2A3626A29FC3}"/>
              </a:ext>
            </a:extLst>
          </p:cNvPr>
          <p:cNvSpPr txBox="1"/>
          <p:nvPr/>
        </p:nvSpPr>
        <p:spPr>
          <a:xfrm>
            <a:off x="5985539" y="1817543"/>
            <a:ext cx="1378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>
                <a:latin typeface="Arial" panose="020B0604020202020204" pitchFamily="34" charset="0"/>
                <a:cs typeface="Arial" panose="020B0604020202020204" pitchFamily="34" charset="0"/>
              </a:rPr>
              <a:t>Teamorganisator*in</a:t>
            </a:r>
          </a:p>
        </p:txBody>
      </p:sp>
      <p:pic>
        <p:nvPicPr>
          <p:cNvPr id="40" name="Grafik 39" descr="Benutzer mit einfarbiger Füllung">
            <a:extLst>
              <a:ext uri="{FF2B5EF4-FFF2-40B4-BE49-F238E27FC236}">
                <a16:creationId xmlns:a16="http://schemas.microsoft.com/office/drawing/2014/main" id="{439C896C-C5CD-F4BE-FE3D-79FBCD5D6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40887" y="4142942"/>
            <a:ext cx="303675" cy="334791"/>
          </a:xfrm>
          <a:prstGeom prst="rect">
            <a:avLst/>
          </a:prstGeom>
        </p:spPr>
      </p:pic>
      <p:pic>
        <p:nvPicPr>
          <p:cNvPr id="43" name="Grafik 42" descr="Benutzer mit einfarbiger Füllung">
            <a:extLst>
              <a:ext uri="{FF2B5EF4-FFF2-40B4-BE49-F238E27FC236}">
                <a16:creationId xmlns:a16="http://schemas.microsoft.com/office/drawing/2014/main" id="{38B12BAE-B754-7499-431B-77764D691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61662" y="3175928"/>
            <a:ext cx="448151" cy="494071"/>
          </a:xfrm>
          <a:prstGeom prst="rect">
            <a:avLst/>
          </a:prstGeom>
        </p:spPr>
      </p:pic>
      <p:pic>
        <p:nvPicPr>
          <p:cNvPr id="51" name="Grafik 50" descr="Benutzer mit einfarbiger Füllung">
            <a:extLst>
              <a:ext uri="{FF2B5EF4-FFF2-40B4-BE49-F238E27FC236}">
                <a16:creationId xmlns:a16="http://schemas.microsoft.com/office/drawing/2014/main" id="{B9A8DBAD-52C7-274F-D2CF-49A238194B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61661" y="3808928"/>
            <a:ext cx="448151" cy="494071"/>
          </a:xfrm>
          <a:prstGeom prst="rect">
            <a:avLst/>
          </a:prstGeom>
        </p:spPr>
      </p:pic>
      <p:pic>
        <p:nvPicPr>
          <p:cNvPr id="52" name="Grafik 51" descr="Benutzer mit einfarbiger Füllung">
            <a:extLst>
              <a:ext uri="{FF2B5EF4-FFF2-40B4-BE49-F238E27FC236}">
                <a16:creationId xmlns:a16="http://schemas.microsoft.com/office/drawing/2014/main" id="{0800B211-DD93-8DD4-30B4-70ABF85C16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34887" y="4538735"/>
            <a:ext cx="448151" cy="494071"/>
          </a:xfrm>
          <a:prstGeom prst="rect">
            <a:avLst/>
          </a:prstGeom>
        </p:spPr>
      </p:pic>
      <p:sp>
        <p:nvSpPr>
          <p:cNvPr id="55" name="Textfeld 54">
            <a:extLst>
              <a:ext uri="{FF2B5EF4-FFF2-40B4-BE49-F238E27FC236}">
                <a16:creationId xmlns:a16="http://schemas.microsoft.com/office/drawing/2014/main" id="{AB47D642-6E78-F770-6376-742B330AA612}"/>
              </a:ext>
            </a:extLst>
          </p:cNvPr>
          <p:cNvSpPr txBox="1"/>
          <p:nvPr/>
        </p:nvSpPr>
        <p:spPr>
          <a:xfrm>
            <a:off x="5723659" y="2606022"/>
            <a:ext cx="122643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Awareness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1D1540B2-3ED2-1385-FB7D-8CAC5EAA4BFC}"/>
              </a:ext>
            </a:extLst>
          </p:cNvPr>
          <p:cNvSpPr txBox="1"/>
          <p:nvPr/>
        </p:nvSpPr>
        <p:spPr>
          <a:xfrm>
            <a:off x="5848457" y="3109047"/>
            <a:ext cx="11045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Bau &amp; Kreativ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C25610EA-AB34-B0A5-74BC-35312BDEE3AA}"/>
              </a:ext>
            </a:extLst>
          </p:cNvPr>
          <p:cNvSpPr txBox="1"/>
          <p:nvPr/>
        </p:nvSpPr>
        <p:spPr>
          <a:xfrm>
            <a:off x="5850506" y="3949056"/>
            <a:ext cx="11045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Öffi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EE301DB0-3700-B194-42EE-AC8058071FF2}"/>
              </a:ext>
            </a:extLst>
          </p:cNvPr>
          <p:cNvSpPr txBox="1"/>
          <p:nvPr/>
        </p:nvSpPr>
        <p:spPr>
          <a:xfrm>
            <a:off x="5860045" y="4543604"/>
            <a:ext cx="11045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 err="1"/>
              <a:t>Orga</a:t>
            </a:r>
            <a:endParaRPr lang="de-DE" sz="1700" dirty="0"/>
          </a:p>
        </p:txBody>
      </p:sp>
      <p:pic>
        <p:nvPicPr>
          <p:cNvPr id="64" name="Grafik 63" descr="Benutzer mit einfarbiger Füllung">
            <a:extLst>
              <a:ext uri="{FF2B5EF4-FFF2-40B4-BE49-F238E27FC236}">
                <a16:creationId xmlns:a16="http://schemas.microsoft.com/office/drawing/2014/main" id="{1D70AD4E-8F94-0158-EE87-920A394505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15636" y="5268542"/>
            <a:ext cx="448151" cy="494071"/>
          </a:xfrm>
          <a:prstGeom prst="rect">
            <a:avLst/>
          </a:prstGeom>
        </p:spPr>
      </p:pic>
      <p:sp>
        <p:nvSpPr>
          <p:cNvPr id="65" name="Textfeld 64">
            <a:extLst>
              <a:ext uri="{FF2B5EF4-FFF2-40B4-BE49-F238E27FC236}">
                <a16:creationId xmlns:a16="http://schemas.microsoft.com/office/drawing/2014/main" id="{CD34AF37-7225-A6CC-3D56-2067D7EA5CA6}"/>
              </a:ext>
            </a:extLst>
          </p:cNvPr>
          <p:cNvSpPr txBox="1"/>
          <p:nvPr/>
        </p:nvSpPr>
        <p:spPr>
          <a:xfrm>
            <a:off x="5626427" y="5151259"/>
            <a:ext cx="14208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Veranstaltung &amp; </a:t>
            </a:r>
            <a:r>
              <a:rPr lang="de-DE" sz="1700" dirty="0" err="1"/>
              <a:t>Polit</a:t>
            </a:r>
            <a:endParaRPr lang="de-DE" sz="1700" dirty="0"/>
          </a:p>
        </p:txBody>
      </p:sp>
      <p:pic>
        <p:nvPicPr>
          <p:cNvPr id="68" name="Grafik 67" descr="Benutzer mit einfarbiger Füllung">
            <a:extLst>
              <a:ext uri="{FF2B5EF4-FFF2-40B4-BE49-F238E27FC236}">
                <a16:creationId xmlns:a16="http://schemas.microsoft.com/office/drawing/2014/main" id="{19466905-8693-73DA-0DD6-886E4B6BFDC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061702" y="4738837"/>
            <a:ext cx="303675" cy="334791"/>
          </a:xfrm>
          <a:prstGeom prst="rect">
            <a:avLst/>
          </a:prstGeom>
        </p:spPr>
      </p:pic>
      <p:pic>
        <p:nvPicPr>
          <p:cNvPr id="69" name="Grafik 68" descr="Benutzer mit einfarbiger Füllung">
            <a:extLst>
              <a:ext uri="{FF2B5EF4-FFF2-40B4-BE49-F238E27FC236}">
                <a16:creationId xmlns:a16="http://schemas.microsoft.com/office/drawing/2014/main" id="{C79D07E8-563C-6A9F-E13D-3413CF7D467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400987" y="4535873"/>
            <a:ext cx="303675" cy="334791"/>
          </a:xfrm>
          <a:prstGeom prst="rect">
            <a:avLst/>
          </a:prstGeom>
        </p:spPr>
      </p:pic>
      <p:pic>
        <p:nvPicPr>
          <p:cNvPr id="70" name="Grafik 69" descr="Benutzer mit einfarbiger Füllung">
            <a:extLst>
              <a:ext uri="{FF2B5EF4-FFF2-40B4-BE49-F238E27FC236}">
                <a16:creationId xmlns:a16="http://schemas.microsoft.com/office/drawing/2014/main" id="{759100C1-A414-871D-AB79-98ECF1D39A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833909" y="4485098"/>
            <a:ext cx="303675" cy="334791"/>
          </a:xfrm>
          <a:prstGeom prst="rect">
            <a:avLst/>
          </a:prstGeom>
        </p:spPr>
      </p:pic>
      <p:cxnSp>
        <p:nvCxnSpPr>
          <p:cNvPr id="73" name="Gerade Verbindung mit Pfeil 72">
            <a:extLst>
              <a:ext uri="{FF2B5EF4-FFF2-40B4-BE49-F238E27FC236}">
                <a16:creationId xmlns:a16="http://schemas.microsoft.com/office/drawing/2014/main" id="{0B56E013-69B6-8AEC-E4C5-BCD982ED75D5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7404029" y="2782995"/>
            <a:ext cx="1686649" cy="103077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 Verbindung mit Pfeil 73">
            <a:extLst>
              <a:ext uri="{FF2B5EF4-FFF2-40B4-BE49-F238E27FC236}">
                <a16:creationId xmlns:a16="http://schemas.microsoft.com/office/drawing/2014/main" id="{E996CAAB-9394-CB11-43C1-11242B43EC3E}"/>
              </a:ext>
            </a:extLst>
          </p:cNvPr>
          <p:cNvCxnSpPr>
            <a:cxnSpLocks/>
            <a:stCxn id="43" idx="3"/>
            <a:endCxn id="8" idx="1"/>
          </p:cNvCxnSpPr>
          <p:nvPr/>
        </p:nvCxnSpPr>
        <p:spPr>
          <a:xfrm>
            <a:off x="7409813" y="3422964"/>
            <a:ext cx="1680865" cy="39080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Gerade Verbindung mit Pfeil 80">
            <a:extLst>
              <a:ext uri="{FF2B5EF4-FFF2-40B4-BE49-F238E27FC236}">
                <a16:creationId xmlns:a16="http://schemas.microsoft.com/office/drawing/2014/main" id="{5BB65E3A-EEE6-3A72-83AA-97944EF4AA7B}"/>
              </a:ext>
            </a:extLst>
          </p:cNvPr>
          <p:cNvCxnSpPr>
            <a:cxnSpLocks/>
            <a:stCxn id="51" idx="3"/>
            <a:endCxn id="8" idx="1"/>
          </p:cNvCxnSpPr>
          <p:nvPr/>
        </p:nvCxnSpPr>
        <p:spPr>
          <a:xfrm flipV="1">
            <a:off x="7409812" y="3813771"/>
            <a:ext cx="1680866" cy="242193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 Verbindung mit Pfeil 89">
            <a:extLst>
              <a:ext uri="{FF2B5EF4-FFF2-40B4-BE49-F238E27FC236}">
                <a16:creationId xmlns:a16="http://schemas.microsoft.com/office/drawing/2014/main" id="{D5266054-5A54-4B3C-5EEC-0566728027A0}"/>
              </a:ext>
            </a:extLst>
          </p:cNvPr>
          <p:cNvCxnSpPr>
            <a:cxnSpLocks/>
            <a:stCxn id="52" idx="3"/>
            <a:endCxn id="8" idx="1"/>
          </p:cNvCxnSpPr>
          <p:nvPr/>
        </p:nvCxnSpPr>
        <p:spPr>
          <a:xfrm flipV="1">
            <a:off x="7383038" y="3813771"/>
            <a:ext cx="1707640" cy="97200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 Verbindung mit Pfeil 95">
            <a:extLst>
              <a:ext uri="{FF2B5EF4-FFF2-40B4-BE49-F238E27FC236}">
                <a16:creationId xmlns:a16="http://schemas.microsoft.com/office/drawing/2014/main" id="{076413F1-AF1D-AF0C-9E1A-BC84F6875B4F}"/>
              </a:ext>
            </a:extLst>
          </p:cNvPr>
          <p:cNvCxnSpPr>
            <a:cxnSpLocks/>
            <a:stCxn id="64" idx="3"/>
            <a:endCxn id="8" idx="1"/>
          </p:cNvCxnSpPr>
          <p:nvPr/>
        </p:nvCxnSpPr>
        <p:spPr>
          <a:xfrm flipV="1">
            <a:off x="7363787" y="3813771"/>
            <a:ext cx="1726891" cy="1701807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>
            <a:extLst>
              <a:ext uri="{FF2B5EF4-FFF2-40B4-BE49-F238E27FC236}">
                <a16:creationId xmlns:a16="http://schemas.microsoft.com/office/drawing/2014/main" id="{D22628A2-6184-7E50-1286-38B13B3A1195}"/>
              </a:ext>
            </a:extLst>
          </p:cNvPr>
          <p:cNvSpPr txBox="1"/>
          <p:nvPr/>
        </p:nvSpPr>
        <p:spPr>
          <a:xfrm>
            <a:off x="7603721" y="3688029"/>
            <a:ext cx="1155441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1200" dirty="0"/>
              <a:t>Entsenden Deli</a:t>
            </a:r>
          </a:p>
        </p:txBody>
      </p:sp>
      <p:sp>
        <p:nvSpPr>
          <p:cNvPr id="132" name="Rechteck 131">
            <a:extLst>
              <a:ext uri="{FF2B5EF4-FFF2-40B4-BE49-F238E27FC236}">
                <a16:creationId xmlns:a16="http://schemas.microsoft.com/office/drawing/2014/main" id="{8D6607AC-CC1D-B115-AFE0-C6F73DC916AF}"/>
              </a:ext>
            </a:extLst>
          </p:cNvPr>
          <p:cNvSpPr/>
          <p:nvPr/>
        </p:nvSpPr>
        <p:spPr>
          <a:xfrm>
            <a:off x="2115366" y="520256"/>
            <a:ext cx="2920997" cy="37036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4B6996ED-DFE2-EBF8-A245-A62280133002}"/>
              </a:ext>
            </a:extLst>
          </p:cNvPr>
          <p:cNvSpPr txBox="1"/>
          <p:nvPr/>
        </p:nvSpPr>
        <p:spPr>
          <a:xfrm>
            <a:off x="2912280" y="657251"/>
            <a:ext cx="131951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Crew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4763C8E4-48C1-5E57-9CCA-9103CB2CF8FD}"/>
              </a:ext>
            </a:extLst>
          </p:cNvPr>
          <p:cNvSpPr txBox="1"/>
          <p:nvPr/>
        </p:nvSpPr>
        <p:spPr>
          <a:xfrm>
            <a:off x="2599228" y="1460153"/>
            <a:ext cx="193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Support Aktionen</a:t>
            </a:r>
          </a:p>
        </p:txBody>
      </p:sp>
      <p:pic>
        <p:nvPicPr>
          <p:cNvPr id="66" name="Grafik 65" descr="Benutzer mit einfarbiger Füllung">
            <a:extLst>
              <a:ext uri="{FF2B5EF4-FFF2-40B4-BE49-F238E27FC236}">
                <a16:creationId xmlns:a16="http://schemas.microsoft.com/office/drawing/2014/main" id="{9E997812-898C-D874-80A0-9FDA3816C58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0244562" y="4157460"/>
            <a:ext cx="334791" cy="334791"/>
          </a:xfrm>
          <a:prstGeom prst="rect">
            <a:avLst/>
          </a:prstGeom>
        </p:spPr>
      </p:pic>
      <p:grpSp>
        <p:nvGrpSpPr>
          <p:cNvPr id="126" name="Gruppieren 125">
            <a:extLst>
              <a:ext uri="{FF2B5EF4-FFF2-40B4-BE49-F238E27FC236}">
                <a16:creationId xmlns:a16="http://schemas.microsoft.com/office/drawing/2014/main" id="{F376F473-C4EC-D88D-1FA8-95379EE169BE}"/>
              </a:ext>
            </a:extLst>
          </p:cNvPr>
          <p:cNvGrpSpPr/>
          <p:nvPr/>
        </p:nvGrpSpPr>
        <p:grpSpPr>
          <a:xfrm>
            <a:off x="3114469" y="1085056"/>
            <a:ext cx="842534" cy="340806"/>
            <a:chOff x="3116346" y="1453580"/>
            <a:chExt cx="842534" cy="340806"/>
          </a:xfrm>
          <a:solidFill>
            <a:schemeClr val="accent4">
              <a:lumMod val="75000"/>
            </a:schemeClr>
          </a:solidFill>
        </p:grpSpPr>
        <p:pic>
          <p:nvPicPr>
            <p:cNvPr id="123" name="Grafik 122" descr="Benutzer mit einfarbiger Füllung">
              <a:extLst>
                <a:ext uri="{FF2B5EF4-FFF2-40B4-BE49-F238E27FC236}">
                  <a16:creationId xmlns:a16="http://schemas.microsoft.com/office/drawing/2014/main" id="{335D1570-AA0D-A60A-EE9F-2E0B5223E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624089" y="1459595"/>
              <a:ext cx="334791" cy="334791"/>
            </a:xfrm>
            <a:prstGeom prst="rect">
              <a:avLst/>
            </a:prstGeom>
          </p:spPr>
        </p:pic>
        <p:pic>
          <p:nvPicPr>
            <p:cNvPr id="124" name="Grafik 123" descr="Benutzer mit einfarbiger Füllung">
              <a:extLst>
                <a:ext uri="{FF2B5EF4-FFF2-40B4-BE49-F238E27FC236}">
                  <a16:creationId xmlns:a16="http://schemas.microsoft.com/office/drawing/2014/main" id="{7866ADAD-C4C4-1070-6567-C1108481DB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364970" y="1453580"/>
              <a:ext cx="334791" cy="334791"/>
            </a:xfrm>
            <a:prstGeom prst="rect">
              <a:avLst/>
            </a:prstGeom>
          </p:spPr>
        </p:pic>
        <p:pic>
          <p:nvPicPr>
            <p:cNvPr id="125" name="Grafik 124" descr="Benutzer mit einfarbiger Füllung">
              <a:extLst>
                <a:ext uri="{FF2B5EF4-FFF2-40B4-BE49-F238E27FC236}">
                  <a16:creationId xmlns:a16="http://schemas.microsoft.com/office/drawing/2014/main" id="{691F8FE1-052E-13EB-0A14-4E75AFB95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116346" y="1457040"/>
              <a:ext cx="334791" cy="334791"/>
            </a:xfrm>
            <a:prstGeom prst="rect">
              <a:avLst/>
            </a:prstGeom>
          </p:spPr>
        </p:pic>
      </p:grpSp>
      <p:grpSp>
        <p:nvGrpSpPr>
          <p:cNvPr id="131" name="Gruppieren 130">
            <a:extLst>
              <a:ext uri="{FF2B5EF4-FFF2-40B4-BE49-F238E27FC236}">
                <a16:creationId xmlns:a16="http://schemas.microsoft.com/office/drawing/2014/main" id="{8843FC9D-C0C4-7FDF-DF76-087521BCC429}"/>
              </a:ext>
            </a:extLst>
          </p:cNvPr>
          <p:cNvGrpSpPr/>
          <p:nvPr/>
        </p:nvGrpSpPr>
        <p:grpSpPr>
          <a:xfrm>
            <a:off x="2629955" y="1986065"/>
            <a:ext cx="1902429" cy="2146359"/>
            <a:chOff x="2629954" y="2322658"/>
            <a:chExt cx="1902429" cy="2146359"/>
          </a:xfrm>
        </p:grpSpPr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2E335728-83EE-0F0E-C86B-975EB5648F06}"/>
                </a:ext>
              </a:extLst>
            </p:cNvPr>
            <p:cNvSpPr txBox="1"/>
            <p:nvPr/>
          </p:nvSpPr>
          <p:spPr>
            <a:xfrm>
              <a:off x="2629954" y="2322658"/>
              <a:ext cx="1902429" cy="4770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Floßabend</a:t>
              </a:r>
            </a:p>
          </p:txBody>
        </p:sp>
        <p:pic>
          <p:nvPicPr>
            <p:cNvPr id="109" name="Grafik 108" descr="Benutzer mit einfarbiger Füllung">
              <a:extLst>
                <a:ext uri="{FF2B5EF4-FFF2-40B4-BE49-F238E27FC236}">
                  <a16:creationId xmlns:a16="http://schemas.microsoft.com/office/drawing/2014/main" id="{67A74F42-5DE2-E606-9E60-5ECF0F63C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19778" y="2873502"/>
              <a:ext cx="334791" cy="334791"/>
            </a:xfrm>
            <a:prstGeom prst="rect">
              <a:avLst/>
            </a:prstGeom>
          </p:spPr>
        </p:pic>
        <p:pic>
          <p:nvPicPr>
            <p:cNvPr id="110" name="Grafik 109" descr="Benutzer mit einfarbiger Füllung">
              <a:extLst>
                <a:ext uri="{FF2B5EF4-FFF2-40B4-BE49-F238E27FC236}">
                  <a16:creationId xmlns:a16="http://schemas.microsoft.com/office/drawing/2014/main" id="{78B15550-DEF0-692E-CD2B-F6B3446C4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3710536" y="2885285"/>
              <a:ext cx="334791" cy="334791"/>
            </a:xfrm>
            <a:prstGeom prst="rect">
              <a:avLst/>
            </a:prstGeom>
          </p:spPr>
        </p:pic>
        <p:pic>
          <p:nvPicPr>
            <p:cNvPr id="111" name="Grafik 110" descr="Benutzer mit einfarbiger Füllung">
              <a:extLst>
                <a:ext uri="{FF2B5EF4-FFF2-40B4-BE49-F238E27FC236}">
                  <a16:creationId xmlns:a16="http://schemas.microsoft.com/office/drawing/2014/main" id="{5542DCDC-EFE9-BE3F-6082-BA5D09BD1A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389784" y="3661324"/>
              <a:ext cx="334791" cy="334791"/>
            </a:xfrm>
            <a:prstGeom prst="rect">
              <a:avLst/>
            </a:prstGeom>
          </p:spPr>
        </p:pic>
        <p:pic>
          <p:nvPicPr>
            <p:cNvPr id="112" name="Grafik 111" descr="Benutzer mit einfarbiger Füllung">
              <a:extLst>
                <a:ext uri="{FF2B5EF4-FFF2-40B4-BE49-F238E27FC236}">
                  <a16:creationId xmlns:a16="http://schemas.microsoft.com/office/drawing/2014/main" id="{0841EAE3-CE31-6DB3-58CB-522EDCF84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3890940" y="3206443"/>
              <a:ext cx="334791" cy="334791"/>
            </a:xfrm>
            <a:prstGeom prst="rect">
              <a:avLst/>
            </a:prstGeom>
          </p:spPr>
        </p:pic>
        <p:pic>
          <p:nvPicPr>
            <p:cNvPr id="113" name="Grafik 112" descr="Benutzer mit einfarbiger Füllung">
              <a:extLst>
                <a:ext uri="{FF2B5EF4-FFF2-40B4-BE49-F238E27FC236}">
                  <a16:creationId xmlns:a16="http://schemas.microsoft.com/office/drawing/2014/main" id="{AE2E80CD-2037-4DBF-4A8C-D488E0A75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3040022" y="3296713"/>
              <a:ext cx="334791" cy="334791"/>
            </a:xfrm>
            <a:prstGeom prst="rect">
              <a:avLst/>
            </a:prstGeom>
          </p:spPr>
        </p:pic>
        <p:pic>
          <p:nvPicPr>
            <p:cNvPr id="114" name="Grafik 113" descr="Benutzer mit einfarbiger Füllung">
              <a:extLst>
                <a:ext uri="{FF2B5EF4-FFF2-40B4-BE49-F238E27FC236}">
                  <a16:creationId xmlns:a16="http://schemas.microsoft.com/office/drawing/2014/main" id="{5C1171B3-FD10-C094-5704-C008FDCA7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441190" y="3237627"/>
              <a:ext cx="334791" cy="334791"/>
            </a:xfrm>
            <a:prstGeom prst="rect">
              <a:avLst/>
            </a:prstGeom>
          </p:spPr>
        </p:pic>
        <p:pic>
          <p:nvPicPr>
            <p:cNvPr id="115" name="Grafik 114" descr="Benutzer mit einfarbiger Füllung">
              <a:extLst>
                <a:ext uri="{FF2B5EF4-FFF2-40B4-BE49-F238E27FC236}">
                  <a16:creationId xmlns:a16="http://schemas.microsoft.com/office/drawing/2014/main" id="{539396AD-64CD-5FB3-A488-49D4D41DB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2809472" y="3705111"/>
              <a:ext cx="334791" cy="334791"/>
            </a:xfrm>
            <a:prstGeom prst="rect">
              <a:avLst/>
            </a:prstGeom>
          </p:spPr>
        </p:pic>
        <p:pic>
          <p:nvPicPr>
            <p:cNvPr id="116" name="Grafik 115" descr="Benutzer mit einfarbiger Füllung">
              <a:extLst>
                <a:ext uri="{FF2B5EF4-FFF2-40B4-BE49-F238E27FC236}">
                  <a16:creationId xmlns:a16="http://schemas.microsoft.com/office/drawing/2014/main" id="{A0617CC1-89A3-1273-BE86-2E79D6633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319092" y="2856911"/>
              <a:ext cx="334791" cy="334791"/>
            </a:xfrm>
            <a:prstGeom prst="rect">
              <a:avLst/>
            </a:prstGeom>
          </p:spPr>
        </p:pic>
        <p:pic>
          <p:nvPicPr>
            <p:cNvPr id="117" name="Grafik 116" descr="Benutzer mit einfarbiger Füllung">
              <a:extLst>
                <a:ext uri="{FF2B5EF4-FFF2-40B4-BE49-F238E27FC236}">
                  <a16:creationId xmlns:a16="http://schemas.microsoft.com/office/drawing/2014/main" id="{36931F1A-FE88-4A2B-CC56-78E0DDFE3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950031" y="3651937"/>
              <a:ext cx="334791" cy="334791"/>
            </a:xfrm>
            <a:prstGeom prst="rect">
              <a:avLst/>
            </a:prstGeom>
          </p:spPr>
        </p:pic>
        <p:pic>
          <p:nvPicPr>
            <p:cNvPr id="121" name="Grafik 120" descr="Benutzer mit einfarbiger Füllung">
              <a:extLst>
                <a:ext uri="{FF2B5EF4-FFF2-40B4-BE49-F238E27FC236}">
                  <a16:creationId xmlns:a16="http://schemas.microsoft.com/office/drawing/2014/main" id="{B5C768A5-FAD4-15DC-6CF1-3B2B3A3F0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2685335" y="3215888"/>
              <a:ext cx="334791" cy="334791"/>
            </a:xfrm>
            <a:prstGeom prst="rect">
              <a:avLst/>
            </a:prstGeom>
          </p:spPr>
        </p:pic>
        <p:pic>
          <p:nvPicPr>
            <p:cNvPr id="128" name="Grafik 127" descr="Benutzer mit einfarbiger Füllung">
              <a:extLst>
                <a:ext uri="{FF2B5EF4-FFF2-40B4-BE49-F238E27FC236}">
                  <a16:creationId xmlns:a16="http://schemas.microsoft.com/office/drawing/2014/main" id="{3314464A-44B7-8E0A-56D3-E01DA0AF3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411139" y="4134226"/>
              <a:ext cx="334791" cy="334791"/>
            </a:xfrm>
            <a:prstGeom prst="rect">
              <a:avLst/>
            </a:prstGeom>
          </p:spPr>
        </p:pic>
        <p:pic>
          <p:nvPicPr>
            <p:cNvPr id="129" name="Grafik 128" descr="Benutzer mit einfarbiger Füllung">
              <a:extLst>
                <a:ext uri="{FF2B5EF4-FFF2-40B4-BE49-F238E27FC236}">
                  <a16:creationId xmlns:a16="http://schemas.microsoft.com/office/drawing/2014/main" id="{A9466D16-3DED-6737-24FD-D21771851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3812307" y="4075140"/>
              <a:ext cx="334791" cy="334791"/>
            </a:xfrm>
            <a:prstGeom prst="rect">
              <a:avLst/>
            </a:prstGeom>
          </p:spPr>
        </p:pic>
        <p:pic>
          <p:nvPicPr>
            <p:cNvPr id="130" name="Grafik 129" descr="Benutzer mit einfarbiger Füllung">
              <a:extLst>
                <a:ext uri="{FF2B5EF4-FFF2-40B4-BE49-F238E27FC236}">
                  <a16:creationId xmlns:a16="http://schemas.microsoft.com/office/drawing/2014/main" id="{55E8FAD1-980C-4AC7-CC4A-920721D1A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056452" y="4053401"/>
              <a:ext cx="334791" cy="334791"/>
            </a:xfrm>
            <a:prstGeom prst="rect">
              <a:avLst/>
            </a:prstGeom>
          </p:spPr>
        </p:pic>
      </p:grpSp>
      <p:pic>
        <p:nvPicPr>
          <p:cNvPr id="118" name="Grafik 117" descr="Benutzer mit einfarbiger Füllung">
            <a:extLst>
              <a:ext uri="{FF2B5EF4-FFF2-40B4-BE49-F238E27FC236}">
                <a16:creationId xmlns:a16="http://schemas.microsoft.com/office/drawing/2014/main" id="{BCE67CBD-8F20-5DD3-D282-3D5CBEF273A9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533536" y="2619922"/>
            <a:ext cx="334791" cy="334791"/>
          </a:xfrm>
          <a:prstGeom prst="rect">
            <a:avLst/>
          </a:prstGeom>
        </p:spPr>
      </p:pic>
      <p:pic>
        <p:nvPicPr>
          <p:cNvPr id="119" name="Grafik 118" descr="Benutzer mit einfarbiger Füllung">
            <a:extLst>
              <a:ext uri="{FF2B5EF4-FFF2-40B4-BE49-F238E27FC236}">
                <a16:creationId xmlns:a16="http://schemas.microsoft.com/office/drawing/2014/main" id="{F26F8548-9B61-537A-C674-C1C6165C0B11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274417" y="2613907"/>
            <a:ext cx="334791" cy="334791"/>
          </a:xfrm>
          <a:prstGeom prst="rect">
            <a:avLst/>
          </a:prstGeom>
        </p:spPr>
      </p:pic>
      <p:pic>
        <p:nvPicPr>
          <p:cNvPr id="120" name="Grafik 119" descr="Benutzer mit einfarbiger Füllung">
            <a:extLst>
              <a:ext uri="{FF2B5EF4-FFF2-40B4-BE49-F238E27FC236}">
                <a16:creationId xmlns:a16="http://schemas.microsoft.com/office/drawing/2014/main" id="{33685996-AEAF-6F21-607C-3DAD0F8D92E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25793" y="2617367"/>
            <a:ext cx="334791" cy="334791"/>
          </a:xfrm>
          <a:prstGeom prst="rect">
            <a:avLst/>
          </a:prstGeom>
        </p:spPr>
      </p:pic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E9A5DCF5-234E-82AE-E015-36A3714FA9B4}"/>
              </a:ext>
            </a:extLst>
          </p:cNvPr>
          <p:cNvSpPr/>
          <p:nvPr/>
        </p:nvSpPr>
        <p:spPr>
          <a:xfrm>
            <a:off x="749718" y="1638763"/>
            <a:ext cx="1902429" cy="1250416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Neue Menschen</a:t>
            </a:r>
          </a:p>
        </p:txBody>
      </p:sp>
      <p:grpSp>
        <p:nvGrpSpPr>
          <p:cNvPr id="135" name="Gruppieren 134">
            <a:extLst>
              <a:ext uri="{FF2B5EF4-FFF2-40B4-BE49-F238E27FC236}">
                <a16:creationId xmlns:a16="http://schemas.microsoft.com/office/drawing/2014/main" id="{94F76F86-B35B-3663-F099-A6E524062507}"/>
              </a:ext>
            </a:extLst>
          </p:cNvPr>
          <p:cNvGrpSpPr/>
          <p:nvPr/>
        </p:nvGrpSpPr>
        <p:grpSpPr>
          <a:xfrm>
            <a:off x="794555" y="4291099"/>
            <a:ext cx="4235450" cy="2046645"/>
            <a:chOff x="7629833" y="555835"/>
            <a:chExt cx="3922024" cy="1706660"/>
          </a:xfrm>
        </p:grpSpPr>
        <p:sp>
          <p:nvSpPr>
            <p:cNvPr id="136" name="Rechteck 135">
              <a:extLst>
                <a:ext uri="{FF2B5EF4-FFF2-40B4-BE49-F238E27FC236}">
                  <a16:creationId xmlns:a16="http://schemas.microsoft.com/office/drawing/2014/main" id="{21482162-1C86-CB42-9125-66373EF7CEF4}"/>
                </a:ext>
              </a:extLst>
            </p:cNvPr>
            <p:cNvSpPr/>
            <p:nvPr/>
          </p:nvSpPr>
          <p:spPr>
            <a:xfrm>
              <a:off x="7629833" y="555835"/>
              <a:ext cx="3922024" cy="1706660"/>
            </a:xfrm>
            <a:prstGeom prst="rect">
              <a:avLst/>
            </a:prstGeom>
            <a:solidFill>
              <a:srgbClr val="FFA669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7" name="Textfeld 136">
              <a:extLst>
                <a:ext uri="{FF2B5EF4-FFF2-40B4-BE49-F238E27FC236}">
                  <a16:creationId xmlns:a16="http://schemas.microsoft.com/office/drawing/2014/main" id="{00636298-E4C6-A13B-62FB-0162552B465E}"/>
                </a:ext>
              </a:extLst>
            </p:cNvPr>
            <p:cNvSpPr txBox="1"/>
            <p:nvPr/>
          </p:nvSpPr>
          <p:spPr>
            <a:xfrm>
              <a:off x="8290324" y="1907975"/>
              <a:ext cx="2649795" cy="269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Vereinsvorstand</a:t>
              </a:r>
            </a:p>
          </p:txBody>
        </p:sp>
        <p:sp>
          <p:nvSpPr>
            <p:cNvPr id="138" name="Textfeld 137">
              <a:extLst>
                <a:ext uri="{FF2B5EF4-FFF2-40B4-BE49-F238E27FC236}">
                  <a16:creationId xmlns:a16="http://schemas.microsoft.com/office/drawing/2014/main" id="{FC8F81A8-4C23-E23E-BEBE-107B248EF378}"/>
                </a:ext>
              </a:extLst>
            </p:cNvPr>
            <p:cNvSpPr txBox="1"/>
            <p:nvPr/>
          </p:nvSpPr>
          <p:spPr>
            <a:xfrm>
              <a:off x="7863852" y="1196498"/>
              <a:ext cx="3502739" cy="33364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000" dirty="0">
                  <a:latin typeface="Arial" panose="020B0604020202020204" pitchFamily="34" charset="0"/>
                  <a:cs typeface="Arial" panose="020B0604020202020204" pitchFamily="34" charset="0"/>
                </a:rPr>
                <a:t>Mitgliederversammlung</a:t>
              </a:r>
            </a:p>
          </p:txBody>
        </p:sp>
        <p:sp>
          <p:nvSpPr>
            <p:cNvPr id="139" name="Textfeld 138">
              <a:extLst>
                <a:ext uri="{FF2B5EF4-FFF2-40B4-BE49-F238E27FC236}">
                  <a16:creationId xmlns:a16="http://schemas.microsoft.com/office/drawing/2014/main" id="{BD656BB8-E3D6-989C-2E00-A5A03C5687A9}"/>
                </a:ext>
              </a:extLst>
            </p:cNvPr>
            <p:cNvSpPr txBox="1"/>
            <p:nvPr/>
          </p:nvSpPr>
          <p:spPr>
            <a:xfrm>
              <a:off x="8726128" y="608283"/>
              <a:ext cx="177964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/>
                  </a:solidFill>
                  <a:latin typeface="Aptos Black" panose="020F0502020204030204" pitchFamily="34" charset="0"/>
                  <a:cs typeface="Arial" panose="020B0604020202020204" pitchFamily="34" charset="0"/>
                </a:rPr>
                <a:t>Verein</a:t>
              </a:r>
            </a:p>
          </p:txBody>
        </p:sp>
        <p:sp>
          <p:nvSpPr>
            <p:cNvPr id="142" name="Textfeld 141">
              <a:extLst>
                <a:ext uri="{FF2B5EF4-FFF2-40B4-BE49-F238E27FC236}">
                  <a16:creationId xmlns:a16="http://schemas.microsoft.com/office/drawing/2014/main" id="{8411A3C5-44EB-5558-2AA1-D846FAEF5793}"/>
                </a:ext>
              </a:extLst>
            </p:cNvPr>
            <p:cNvSpPr txBox="1"/>
            <p:nvPr/>
          </p:nvSpPr>
          <p:spPr>
            <a:xfrm>
              <a:off x="9624549" y="1656101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143" name="Gerade Verbindung mit Pfeil 142">
              <a:extLst>
                <a:ext uri="{FF2B5EF4-FFF2-40B4-BE49-F238E27FC236}">
                  <a16:creationId xmlns:a16="http://schemas.microsoft.com/office/drawing/2014/main" id="{2619DD4B-6BF5-CF0F-A6B6-D3784AE3100C}"/>
                </a:ext>
              </a:extLst>
            </p:cNvPr>
            <p:cNvCxnSpPr>
              <a:cxnSpLocks/>
            </p:cNvCxnSpPr>
            <p:nvPr/>
          </p:nvCxnSpPr>
          <p:spPr>
            <a:xfrm>
              <a:off x="9624549" y="1631576"/>
              <a:ext cx="0" cy="284961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Textfeld 144">
            <a:extLst>
              <a:ext uri="{FF2B5EF4-FFF2-40B4-BE49-F238E27FC236}">
                <a16:creationId xmlns:a16="http://schemas.microsoft.com/office/drawing/2014/main" id="{6A30AEE8-7F42-4D9A-DAF0-19B2CAE9E980}"/>
              </a:ext>
            </a:extLst>
          </p:cNvPr>
          <p:cNvSpPr txBox="1"/>
          <p:nvPr/>
        </p:nvSpPr>
        <p:spPr>
          <a:xfrm>
            <a:off x="1712177" y="4796142"/>
            <a:ext cx="24729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einmal im Jahr (meistens November)</a:t>
            </a:r>
          </a:p>
        </p:txBody>
      </p:sp>
      <p:sp>
        <p:nvSpPr>
          <p:cNvPr id="146" name="Pfeil: nach links 145">
            <a:extLst>
              <a:ext uri="{FF2B5EF4-FFF2-40B4-BE49-F238E27FC236}">
                <a16:creationId xmlns:a16="http://schemas.microsoft.com/office/drawing/2014/main" id="{A042E07D-5FC8-FC44-4CA9-F50A05E202BB}"/>
              </a:ext>
            </a:extLst>
          </p:cNvPr>
          <p:cNvSpPr/>
          <p:nvPr/>
        </p:nvSpPr>
        <p:spPr>
          <a:xfrm>
            <a:off x="4274124" y="5912600"/>
            <a:ext cx="1420898" cy="332180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Wenn du möchtest</a:t>
            </a:r>
            <a:endParaRPr lang="de-DE" sz="11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3" name="Pfeil: nach rechts 132">
            <a:extLst>
              <a:ext uri="{FF2B5EF4-FFF2-40B4-BE49-F238E27FC236}">
                <a16:creationId xmlns:a16="http://schemas.microsoft.com/office/drawing/2014/main" id="{D5D62ACC-E081-2FF4-B2D2-61B6CD6E0AD3}"/>
              </a:ext>
            </a:extLst>
          </p:cNvPr>
          <p:cNvSpPr/>
          <p:nvPr/>
        </p:nvSpPr>
        <p:spPr>
          <a:xfrm>
            <a:off x="4554278" y="1950867"/>
            <a:ext cx="1169381" cy="573295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+Buddy</a:t>
            </a:r>
          </a:p>
        </p:txBody>
      </p:sp>
      <p:pic>
        <p:nvPicPr>
          <p:cNvPr id="19" name="Grafik 18" descr="Ein Bild, das Entwurf, Zeichnung, Clipart, Kunst enthält.&#10;&#10;Automatisch generierte Beschreibung">
            <a:extLst>
              <a:ext uri="{FF2B5EF4-FFF2-40B4-BE49-F238E27FC236}">
                <a16:creationId xmlns:a16="http://schemas.microsoft.com/office/drawing/2014/main" id="{DC0363EE-AB2F-E59B-D30C-FE5B64480417}"/>
              </a:ext>
            </a:extLst>
          </p:cNvPr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036" y="783434"/>
            <a:ext cx="2897240" cy="2897240"/>
          </a:xfrm>
          <a:prstGeom prst="rect">
            <a:avLst/>
          </a:prstGeom>
        </p:spPr>
      </p:pic>
      <p:pic>
        <p:nvPicPr>
          <p:cNvPr id="11" name="Grafik 10" descr="Benutzer mit einfarbiger Füllung">
            <a:extLst>
              <a:ext uri="{FF2B5EF4-FFF2-40B4-BE49-F238E27FC236}">
                <a16:creationId xmlns:a16="http://schemas.microsoft.com/office/drawing/2014/main" id="{B41CEF32-E0A7-08AD-FB97-669C94ABF5E6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6955877" y="2608786"/>
            <a:ext cx="448151" cy="49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27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chteck 131">
            <a:extLst>
              <a:ext uri="{FF2B5EF4-FFF2-40B4-BE49-F238E27FC236}">
                <a16:creationId xmlns:a16="http://schemas.microsoft.com/office/drawing/2014/main" id="{8D6607AC-CC1D-B115-AFE0-C6F73DC916AF}"/>
              </a:ext>
            </a:extLst>
          </p:cNvPr>
          <p:cNvSpPr/>
          <p:nvPr/>
        </p:nvSpPr>
        <p:spPr>
          <a:xfrm>
            <a:off x="2485572" y="520256"/>
            <a:ext cx="2172929" cy="37036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8C90ED8B-6004-89FB-4864-285F06854A31}"/>
              </a:ext>
            </a:extLst>
          </p:cNvPr>
          <p:cNvSpPr/>
          <p:nvPr/>
        </p:nvSpPr>
        <p:spPr>
          <a:xfrm>
            <a:off x="4806393" y="535655"/>
            <a:ext cx="7010400" cy="58367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7D041DB1-2FF1-C115-C761-27374556E840}"/>
              </a:ext>
            </a:extLst>
          </p:cNvPr>
          <p:cNvSpPr txBox="1"/>
          <p:nvPr/>
        </p:nvSpPr>
        <p:spPr>
          <a:xfrm>
            <a:off x="7022690" y="652980"/>
            <a:ext cx="234867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66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Kollektiv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769D1F63-FEF3-FA25-431F-34639D4C703E}"/>
              </a:ext>
            </a:extLst>
          </p:cNvPr>
          <p:cNvSpPr txBox="1"/>
          <p:nvPr/>
        </p:nvSpPr>
        <p:spPr>
          <a:xfrm>
            <a:off x="8811348" y="3575244"/>
            <a:ext cx="2639962" cy="4770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Kollektivplenum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A1D6E88-E88F-6D25-EEC3-564AF24F3C9B}"/>
              </a:ext>
            </a:extLst>
          </p:cNvPr>
          <p:cNvSpPr txBox="1"/>
          <p:nvPr/>
        </p:nvSpPr>
        <p:spPr>
          <a:xfrm>
            <a:off x="9501758" y="3336260"/>
            <a:ext cx="12591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alle 2 Wochen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4B6996ED-DFE2-EBF8-A245-A62280133002}"/>
              </a:ext>
            </a:extLst>
          </p:cNvPr>
          <p:cNvSpPr txBox="1"/>
          <p:nvPr/>
        </p:nvSpPr>
        <p:spPr>
          <a:xfrm>
            <a:off x="2912280" y="657251"/>
            <a:ext cx="131951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Crew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4763C8E4-48C1-5E57-9CCA-9103CB2CF8FD}"/>
              </a:ext>
            </a:extLst>
          </p:cNvPr>
          <p:cNvSpPr txBox="1"/>
          <p:nvPr/>
        </p:nvSpPr>
        <p:spPr>
          <a:xfrm>
            <a:off x="2599228" y="1460153"/>
            <a:ext cx="193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Support Aktionen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CDF92609-90B6-87C7-79D0-47E82190610F}"/>
              </a:ext>
            </a:extLst>
          </p:cNvPr>
          <p:cNvSpPr txBox="1"/>
          <p:nvPr/>
        </p:nvSpPr>
        <p:spPr>
          <a:xfrm>
            <a:off x="5233747" y="2049581"/>
            <a:ext cx="172450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Teamplenum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267B7476-146D-F952-0D4F-A00FC5DBC2E7}"/>
              </a:ext>
            </a:extLst>
          </p:cNvPr>
          <p:cNvSpPr txBox="1"/>
          <p:nvPr/>
        </p:nvSpPr>
        <p:spPr>
          <a:xfrm>
            <a:off x="5443061" y="1474940"/>
            <a:ext cx="13961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spc="3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Teams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5D09F491-AE52-BD60-6279-2A3626A29FC3}"/>
              </a:ext>
            </a:extLst>
          </p:cNvPr>
          <p:cNvSpPr txBox="1"/>
          <p:nvPr/>
        </p:nvSpPr>
        <p:spPr>
          <a:xfrm>
            <a:off x="7022690" y="1656859"/>
            <a:ext cx="1322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00" dirty="0" err="1">
                <a:latin typeface="Arial" panose="020B0604020202020204" pitchFamily="34" charset="0"/>
                <a:cs typeface="Arial" panose="020B0604020202020204" pitchFamily="34" charset="0"/>
              </a:rPr>
              <a:t>Teamorganisatior</a:t>
            </a:r>
            <a:r>
              <a:rPr lang="de-DE" sz="1000" dirty="0">
                <a:latin typeface="Arial" panose="020B0604020202020204" pitchFamily="34" charset="0"/>
                <a:cs typeface="Arial" panose="020B0604020202020204" pitchFamily="34" charset="0"/>
              </a:rPr>
              <a:t>*in</a:t>
            </a:r>
          </a:p>
        </p:txBody>
      </p:sp>
      <p:pic>
        <p:nvPicPr>
          <p:cNvPr id="40" name="Grafik 39" descr="Benutzer mit einfarbiger Füllung">
            <a:extLst>
              <a:ext uri="{FF2B5EF4-FFF2-40B4-BE49-F238E27FC236}">
                <a16:creationId xmlns:a16="http://schemas.microsoft.com/office/drawing/2014/main" id="{439C896C-C5CD-F4BE-FE3D-79FBCD5D6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71811" y="4111065"/>
            <a:ext cx="334791" cy="334791"/>
          </a:xfrm>
          <a:prstGeom prst="rect">
            <a:avLst/>
          </a:prstGeom>
        </p:spPr>
      </p:pic>
      <p:pic>
        <p:nvPicPr>
          <p:cNvPr id="42" name="Grafik 41" descr="Benutzer mit einfarbiger Füllung">
            <a:extLst>
              <a:ext uri="{FF2B5EF4-FFF2-40B4-BE49-F238E27FC236}">
                <a16:creationId xmlns:a16="http://schemas.microsoft.com/office/drawing/2014/main" id="{E004F6F4-1847-9124-2FF9-A770715B6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57805" y="2535959"/>
            <a:ext cx="494071" cy="494071"/>
          </a:xfrm>
          <a:prstGeom prst="rect">
            <a:avLst/>
          </a:prstGeom>
        </p:spPr>
      </p:pic>
      <p:pic>
        <p:nvPicPr>
          <p:cNvPr id="43" name="Grafik 42" descr="Benutzer mit einfarbiger Füllung">
            <a:extLst>
              <a:ext uri="{FF2B5EF4-FFF2-40B4-BE49-F238E27FC236}">
                <a16:creationId xmlns:a16="http://schemas.microsoft.com/office/drawing/2014/main" id="{38B12BAE-B754-7499-431B-77764D691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64181" y="3030030"/>
            <a:ext cx="494071" cy="494071"/>
          </a:xfrm>
          <a:prstGeom prst="rect">
            <a:avLst/>
          </a:prstGeom>
        </p:spPr>
      </p:pic>
      <p:pic>
        <p:nvPicPr>
          <p:cNvPr id="44" name="Grafik 43" descr="Benutzer mit einfarbiger Füllung">
            <a:extLst>
              <a:ext uri="{FF2B5EF4-FFF2-40B4-BE49-F238E27FC236}">
                <a16:creationId xmlns:a16="http://schemas.microsoft.com/office/drawing/2014/main" id="{DD53E7B5-E1D2-DDB6-098C-70F46DF4F2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57804" y="3512783"/>
            <a:ext cx="494071" cy="494071"/>
          </a:xfrm>
          <a:prstGeom prst="rect">
            <a:avLst/>
          </a:prstGeom>
        </p:spPr>
      </p:pic>
      <p:pic>
        <p:nvPicPr>
          <p:cNvPr id="51" name="Grafik 50" descr="Benutzer mit einfarbiger Füllung">
            <a:extLst>
              <a:ext uri="{FF2B5EF4-FFF2-40B4-BE49-F238E27FC236}">
                <a16:creationId xmlns:a16="http://schemas.microsoft.com/office/drawing/2014/main" id="{B9A8DBAD-52C7-274F-D2CF-49A238194BA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464182" y="3976907"/>
            <a:ext cx="494071" cy="494071"/>
          </a:xfrm>
          <a:prstGeom prst="rect">
            <a:avLst/>
          </a:prstGeom>
        </p:spPr>
      </p:pic>
      <p:pic>
        <p:nvPicPr>
          <p:cNvPr id="52" name="Grafik 51" descr="Benutzer mit einfarbiger Füllung">
            <a:extLst>
              <a:ext uri="{FF2B5EF4-FFF2-40B4-BE49-F238E27FC236}">
                <a16:creationId xmlns:a16="http://schemas.microsoft.com/office/drawing/2014/main" id="{0800B211-DD93-8DD4-30B4-70ABF85C169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70558" y="4470978"/>
            <a:ext cx="494071" cy="494071"/>
          </a:xfrm>
          <a:prstGeom prst="rect">
            <a:avLst/>
          </a:prstGeom>
        </p:spPr>
      </p:pic>
      <p:pic>
        <p:nvPicPr>
          <p:cNvPr id="53" name="Grafik 52" descr="Benutzer mit einfarbiger Füllung">
            <a:extLst>
              <a:ext uri="{FF2B5EF4-FFF2-40B4-BE49-F238E27FC236}">
                <a16:creationId xmlns:a16="http://schemas.microsoft.com/office/drawing/2014/main" id="{08EAE1AA-5B75-0DD1-1C5A-33FD2224A61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464181" y="4938924"/>
            <a:ext cx="494071" cy="494071"/>
          </a:xfrm>
          <a:prstGeom prst="rect">
            <a:avLst/>
          </a:prstGeom>
        </p:spPr>
      </p:pic>
      <p:sp>
        <p:nvSpPr>
          <p:cNvPr id="55" name="Textfeld 54">
            <a:extLst>
              <a:ext uri="{FF2B5EF4-FFF2-40B4-BE49-F238E27FC236}">
                <a16:creationId xmlns:a16="http://schemas.microsoft.com/office/drawing/2014/main" id="{AB47D642-6E78-F770-6376-742B330AA612}"/>
              </a:ext>
            </a:extLst>
          </p:cNvPr>
          <p:cNvSpPr txBox="1"/>
          <p:nvPr/>
        </p:nvSpPr>
        <p:spPr>
          <a:xfrm>
            <a:off x="5233747" y="2606022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Awareness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1D1540B2-3ED2-1385-FB7D-8CAC5EAA4BFC}"/>
              </a:ext>
            </a:extLst>
          </p:cNvPr>
          <p:cNvSpPr txBox="1"/>
          <p:nvPr/>
        </p:nvSpPr>
        <p:spPr>
          <a:xfrm>
            <a:off x="5233747" y="3100093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Bau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9BA6A45C-1FA4-0703-206F-1D3685B9E25E}"/>
              </a:ext>
            </a:extLst>
          </p:cNvPr>
          <p:cNvSpPr txBox="1"/>
          <p:nvPr/>
        </p:nvSpPr>
        <p:spPr>
          <a:xfrm>
            <a:off x="5240122" y="3582846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Kreativ</a:t>
            </a:r>
          </a:p>
        </p:txBody>
      </p:sp>
      <p:sp>
        <p:nvSpPr>
          <p:cNvPr id="58" name="Textfeld 57">
            <a:extLst>
              <a:ext uri="{FF2B5EF4-FFF2-40B4-BE49-F238E27FC236}">
                <a16:creationId xmlns:a16="http://schemas.microsoft.com/office/drawing/2014/main" id="{C25610EA-AB34-B0A5-74BC-35312BDEE3AA}"/>
              </a:ext>
            </a:extLst>
          </p:cNvPr>
          <p:cNvSpPr txBox="1"/>
          <p:nvPr/>
        </p:nvSpPr>
        <p:spPr>
          <a:xfrm>
            <a:off x="5240122" y="4061657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Öffis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EE301DB0-3700-B194-42EE-AC8058071FF2}"/>
              </a:ext>
            </a:extLst>
          </p:cNvPr>
          <p:cNvSpPr txBox="1"/>
          <p:nvPr/>
        </p:nvSpPr>
        <p:spPr>
          <a:xfrm>
            <a:off x="5249688" y="4543604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 err="1"/>
              <a:t>Orga</a:t>
            </a:r>
            <a:endParaRPr lang="de-DE" sz="1700" dirty="0"/>
          </a:p>
        </p:txBody>
      </p:sp>
      <p:sp>
        <p:nvSpPr>
          <p:cNvPr id="60" name="Textfeld 59">
            <a:extLst>
              <a:ext uri="{FF2B5EF4-FFF2-40B4-BE49-F238E27FC236}">
                <a16:creationId xmlns:a16="http://schemas.microsoft.com/office/drawing/2014/main" id="{65C30A09-87C4-BD84-4D0F-7431B9B25F1F}"/>
              </a:ext>
            </a:extLst>
          </p:cNvPr>
          <p:cNvSpPr txBox="1"/>
          <p:nvPr/>
        </p:nvSpPr>
        <p:spPr>
          <a:xfrm>
            <a:off x="5249688" y="5015044"/>
            <a:ext cx="121768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Politik</a:t>
            </a:r>
          </a:p>
        </p:txBody>
      </p:sp>
      <p:pic>
        <p:nvPicPr>
          <p:cNvPr id="64" name="Grafik 63" descr="Benutzer mit einfarbiger Füllung">
            <a:extLst>
              <a:ext uri="{FF2B5EF4-FFF2-40B4-BE49-F238E27FC236}">
                <a16:creationId xmlns:a16="http://schemas.microsoft.com/office/drawing/2014/main" id="{1D70AD4E-8F94-0158-EE87-920A394505F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471490" y="5368210"/>
            <a:ext cx="494071" cy="494071"/>
          </a:xfrm>
          <a:prstGeom prst="rect">
            <a:avLst/>
          </a:prstGeom>
        </p:spPr>
      </p:pic>
      <p:sp>
        <p:nvSpPr>
          <p:cNvPr id="65" name="Textfeld 64">
            <a:extLst>
              <a:ext uri="{FF2B5EF4-FFF2-40B4-BE49-F238E27FC236}">
                <a16:creationId xmlns:a16="http://schemas.microsoft.com/office/drawing/2014/main" id="{CD34AF37-7225-A6CC-3D56-2067D7EA5CA6}"/>
              </a:ext>
            </a:extLst>
          </p:cNvPr>
          <p:cNvSpPr txBox="1"/>
          <p:nvPr/>
        </p:nvSpPr>
        <p:spPr>
          <a:xfrm>
            <a:off x="5053781" y="5444330"/>
            <a:ext cx="142089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700" dirty="0"/>
              <a:t>Veranstaltung</a:t>
            </a:r>
          </a:p>
        </p:txBody>
      </p:sp>
      <p:pic>
        <p:nvPicPr>
          <p:cNvPr id="66" name="Grafik 65" descr="Benutzer mit einfarbiger Füllung">
            <a:extLst>
              <a:ext uri="{FF2B5EF4-FFF2-40B4-BE49-F238E27FC236}">
                <a16:creationId xmlns:a16="http://schemas.microsoft.com/office/drawing/2014/main" id="{9E997812-898C-D874-80A0-9FDA3816C58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0239581" y="4189185"/>
            <a:ext cx="334791" cy="334791"/>
          </a:xfrm>
          <a:prstGeom prst="rect">
            <a:avLst/>
          </a:prstGeom>
        </p:spPr>
      </p:pic>
      <p:pic>
        <p:nvPicPr>
          <p:cNvPr id="67" name="Grafik 66" descr="Benutzer mit einfarbiger Füllung">
            <a:extLst>
              <a:ext uri="{FF2B5EF4-FFF2-40B4-BE49-F238E27FC236}">
                <a16:creationId xmlns:a16="http://schemas.microsoft.com/office/drawing/2014/main" id="{CB694F97-862C-0442-0EBC-9AD54EC53BA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9884354" y="4848353"/>
            <a:ext cx="334791" cy="334791"/>
          </a:xfrm>
          <a:prstGeom prst="rect">
            <a:avLst/>
          </a:prstGeom>
        </p:spPr>
      </p:pic>
      <p:pic>
        <p:nvPicPr>
          <p:cNvPr id="68" name="Grafik 67" descr="Benutzer mit einfarbiger Füllung">
            <a:extLst>
              <a:ext uri="{FF2B5EF4-FFF2-40B4-BE49-F238E27FC236}">
                <a16:creationId xmlns:a16="http://schemas.microsoft.com/office/drawing/2014/main" id="{19466905-8693-73DA-0DD6-886E4B6BFDC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0267598" y="4775260"/>
            <a:ext cx="334791" cy="334791"/>
          </a:xfrm>
          <a:prstGeom prst="rect">
            <a:avLst/>
          </a:prstGeom>
        </p:spPr>
      </p:pic>
      <p:pic>
        <p:nvPicPr>
          <p:cNvPr id="69" name="Grafik 68" descr="Benutzer mit einfarbiger Füllung">
            <a:extLst>
              <a:ext uri="{FF2B5EF4-FFF2-40B4-BE49-F238E27FC236}">
                <a16:creationId xmlns:a16="http://schemas.microsoft.com/office/drawing/2014/main" id="{C79D07E8-563C-6A9F-E13D-3413CF7D467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419731" y="4470978"/>
            <a:ext cx="334791" cy="334791"/>
          </a:xfrm>
          <a:prstGeom prst="rect">
            <a:avLst/>
          </a:prstGeom>
        </p:spPr>
      </p:pic>
      <p:pic>
        <p:nvPicPr>
          <p:cNvPr id="70" name="Grafik 69" descr="Benutzer mit einfarbiger Füllung">
            <a:extLst>
              <a:ext uri="{FF2B5EF4-FFF2-40B4-BE49-F238E27FC236}">
                <a16:creationId xmlns:a16="http://schemas.microsoft.com/office/drawing/2014/main" id="{759100C1-A414-871D-AB79-98ECF1D39A6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9569067" y="4600613"/>
            <a:ext cx="334791" cy="334791"/>
          </a:xfrm>
          <a:prstGeom prst="rect">
            <a:avLst/>
          </a:prstGeom>
        </p:spPr>
      </p:pic>
      <p:pic>
        <p:nvPicPr>
          <p:cNvPr id="71" name="Grafik 70" descr="Benutzer mit einfarbiger Füllung">
            <a:extLst>
              <a:ext uri="{FF2B5EF4-FFF2-40B4-BE49-F238E27FC236}">
                <a16:creationId xmlns:a16="http://schemas.microsoft.com/office/drawing/2014/main" id="{5D4A4979-D3D4-9A8B-06A9-87294A0EAA27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9582751" y="4291099"/>
            <a:ext cx="334791" cy="334791"/>
          </a:xfrm>
          <a:prstGeom prst="rect">
            <a:avLst/>
          </a:prstGeom>
        </p:spPr>
      </p:pic>
      <p:cxnSp>
        <p:nvCxnSpPr>
          <p:cNvPr id="73" name="Gerade Verbindung mit Pfeil 72">
            <a:extLst>
              <a:ext uri="{FF2B5EF4-FFF2-40B4-BE49-F238E27FC236}">
                <a16:creationId xmlns:a16="http://schemas.microsoft.com/office/drawing/2014/main" id="{0B56E013-69B6-8AEC-E4C5-BCD982ED75D5}"/>
              </a:ext>
            </a:extLst>
          </p:cNvPr>
          <p:cNvCxnSpPr>
            <a:cxnSpLocks/>
            <a:stCxn id="42" idx="3"/>
            <a:endCxn id="8" idx="1"/>
          </p:cNvCxnSpPr>
          <p:nvPr/>
        </p:nvCxnSpPr>
        <p:spPr>
          <a:xfrm>
            <a:off x="6951876" y="2782995"/>
            <a:ext cx="1859472" cy="1030776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 Verbindung mit Pfeil 73">
            <a:extLst>
              <a:ext uri="{FF2B5EF4-FFF2-40B4-BE49-F238E27FC236}">
                <a16:creationId xmlns:a16="http://schemas.microsoft.com/office/drawing/2014/main" id="{E996CAAB-9394-CB11-43C1-11242B43EC3E}"/>
              </a:ext>
            </a:extLst>
          </p:cNvPr>
          <p:cNvCxnSpPr>
            <a:cxnSpLocks/>
            <a:stCxn id="43" idx="3"/>
            <a:endCxn id="8" idx="1"/>
          </p:cNvCxnSpPr>
          <p:nvPr/>
        </p:nvCxnSpPr>
        <p:spPr>
          <a:xfrm>
            <a:off x="6958252" y="3277066"/>
            <a:ext cx="1853096" cy="536705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Gerade Verbindung mit Pfeil 76">
            <a:extLst>
              <a:ext uri="{FF2B5EF4-FFF2-40B4-BE49-F238E27FC236}">
                <a16:creationId xmlns:a16="http://schemas.microsoft.com/office/drawing/2014/main" id="{9E28E4E0-B3C7-128B-6C11-A778C291648D}"/>
              </a:ext>
            </a:extLst>
          </p:cNvPr>
          <p:cNvCxnSpPr>
            <a:cxnSpLocks/>
            <a:stCxn id="44" idx="3"/>
          </p:cNvCxnSpPr>
          <p:nvPr/>
        </p:nvCxnSpPr>
        <p:spPr>
          <a:xfrm>
            <a:off x="6951875" y="3759819"/>
            <a:ext cx="1853095" cy="58964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Gerade Verbindung mit Pfeil 80">
            <a:extLst>
              <a:ext uri="{FF2B5EF4-FFF2-40B4-BE49-F238E27FC236}">
                <a16:creationId xmlns:a16="http://schemas.microsoft.com/office/drawing/2014/main" id="{5BB65E3A-EEE6-3A72-83AA-97944EF4AA7B}"/>
              </a:ext>
            </a:extLst>
          </p:cNvPr>
          <p:cNvCxnSpPr>
            <a:cxnSpLocks/>
            <a:stCxn id="51" idx="3"/>
          </p:cNvCxnSpPr>
          <p:nvPr/>
        </p:nvCxnSpPr>
        <p:spPr>
          <a:xfrm flipV="1">
            <a:off x="6958253" y="3826125"/>
            <a:ext cx="1845670" cy="397818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 Verbindung mit Pfeil 89">
            <a:extLst>
              <a:ext uri="{FF2B5EF4-FFF2-40B4-BE49-F238E27FC236}">
                <a16:creationId xmlns:a16="http://schemas.microsoft.com/office/drawing/2014/main" id="{D5266054-5A54-4B3C-5EEC-0566728027A0}"/>
              </a:ext>
            </a:extLst>
          </p:cNvPr>
          <p:cNvCxnSpPr>
            <a:cxnSpLocks/>
            <a:stCxn id="52" idx="3"/>
            <a:endCxn id="8" idx="1"/>
          </p:cNvCxnSpPr>
          <p:nvPr/>
        </p:nvCxnSpPr>
        <p:spPr>
          <a:xfrm flipV="1">
            <a:off x="6964629" y="3813771"/>
            <a:ext cx="1846719" cy="904243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Gerade Verbindung mit Pfeil 92">
            <a:extLst>
              <a:ext uri="{FF2B5EF4-FFF2-40B4-BE49-F238E27FC236}">
                <a16:creationId xmlns:a16="http://schemas.microsoft.com/office/drawing/2014/main" id="{C34211AC-B8FE-A4D5-3C18-B2A4E3F65D8A}"/>
              </a:ext>
            </a:extLst>
          </p:cNvPr>
          <p:cNvCxnSpPr>
            <a:cxnSpLocks/>
            <a:stCxn id="53" idx="3"/>
            <a:endCxn id="8" idx="1"/>
          </p:cNvCxnSpPr>
          <p:nvPr/>
        </p:nvCxnSpPr>
        <p:spPr>
          <a:xfrm flipV="1">
            <a:off x="6958252" y="3813771"/>
            <a:ext cx="1853096" cy="1372189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 Verbindung mit Pfeil 95">
            <a:extLst>
              <a:ext uri="{FF2B5EF4-FFF2-40B4-BE49-F238E27FC236}">
                <a16:creationId xmlns:a16="http://schemas.microsoft.com/office/drawing/2014/main" id="{076413F1-AF1D-AF0C-9E1A-BC84F6875B4F}"/>
              </a:ext>
            </a:extLst>
          </p:cNvPr>
          <p:cNvCxnSpPr>
            <a:cxnSpLocks/>
            <a:stCxn id="64" idx="3"/>
            <a:endCxn id="8" idx="1"/>
          </p:cNvCxnSpPr>
          <p:nvPr/>
        </p:nvCxnSpPr>
        <p:spPr>
          <a:xfrm flipV="1">
            <a:off x="6965561" y="3813771"/>
            <a:ext cx="1845787" cy="1801475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6" name="Gruppieren 125">
            <a:extLst>
              <a:ext uri="{FF2B5EF4-FFF2-40B4-BE49-F238E27FC236}">
                <a16:creationId xmlns:a16="http://schemas.microsoft.com/office/drawing/2014/main" id="{F376F473-C4EC-D88D-1FA8-95379EE169BE}"/>
              </a:ext>
            </a:extLst>
          </p:cNvPr>
          <p:cNvGrpSpPr/>
          <p:nvPr/>
        </p:nvGrpSpPr>
        <p:grpSpPr>
          <a:xfrm>
            <a:off x="3114469" y="1085056"/>
            <a:ext cx="842534" cy="340806"/>
            <a:chOff x="3116346" y="1453580"/>
            <a:chExt cx="842534" cy="340806"/>
          </a:xfrm>
          <a:solidFill>
            <a:schemeClr val="accent4">
              <a:lumMod val="75000"/>
            </a:schemeClr>
          </a:solidFill>
        </p:grpSpPr>
        <p:pic>
          <p:nvPicPr>
            <p:cNvPr id="123" name="Grafik 122" descr="Benutzer mit einfarbiger Füllung">
              <a:extLst>
                <a:ext uri="{FF2B5EF4-FFF2-40B4-BE49-F238E27FC236}">
                  <a16:creationId xmlns:a16="http://schemas.microsoft.com/office/drawing/2014/main" id="{335D1570-AA0D-A60A-EE9F-2E0B5223E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3624089" y="1459595"/>
              <a:ext cx="334791" cy="334791"/>
            </a:xfrm>
            <a:prstGeom prst="rect">
              <a:avLst/>
            </a:prstGeom>
          </p:spPr>
        </p:pic>
        <p:pic>
          <p:nvPicPr>
            <p:cNvPr id="124" name="Grafik 123" descr="Benutzer mit einfarbiger Füllung">
              <a:extLst>
                <a:ext uri="{FF2B5EF4-FFF2-40B4-BE49-F238E27FC236}">
                  <a16:creationId xmlns:a16="http://schemas.microsoft.com/office/drawing/2014/main" id="{7866ADAD-C4C4-1070-6567-C1108481DB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3364970" y="1453580"/>
              <a:ext cx="334791" cy="334791"/>
            </a:xfrm>
            <a:prstGeom prst="rect">
              <a:avLst/>
            </a:prstGeom>
          </p:spPr>
        </p:pic>
        <p:pic>
          <p:nvPicPr>
            <p:cNvPr id="125" name="Grafik 124" descr="Benutzer mit einfarbiger Füllung">
              <a:extLst>
                <a:ext uri="{FF2B5EF4-FFF2-40B4-BE49-F238E27FC236}">
                  <a16:creationId xmlns:a16="http://schemas.microsoft.com/office/drawing/2014/main" id="{691F8FE1-052E-13EB-0A14-4E75AFB95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3116346" y="1457040"/>
              <a:ext cx="334791" cy="334791"/>
            </a:xfrm>
            <a:prstGeom prst="rect">
              <a:avLst/>
            </a:prstGeom>
          </p:spPr>
        </p:pic>
      </p:grpSp>
      <p:grpSp>
        <p:nvGrpSpPr>
          <p:cNvPr id="131" name="Gruppieren 130">
            <a:extLst>
              <a:ext uri="{FF2B5EF4-FFF2-40B4-BE49-F238E27FC236}">
                <a16:creationId xmlns:a16="http://schemas.microsoft.com/office/drawing/2014/main" id="{8843FC9D-C0C4-7FDF-DF76-087521BCC429}"/>
              </a:ext>
            </a:extLst>
          </p:cNvPr>
          <p:cNvGrpSpPr/>
          <p:nvPr/>
        </p:nvGrpSpPr>
        <p:grpSpPr>
          <a:xfrm>
            <a:off x="2629955" y="1986065"/>
            <a:ext cx="1902429" cy="2146359"/>
            <a:chOff x="2629954" y="2322658"/>
            <a:chExt cx="1902429" cy="2146359"/>
          </a:xfrm>
        </p:grpSpPr>
        <p:sp>
          <p:nvSpPr>
            <p:cNvPr id="28" name="Textfeld 27">
              <a:extLst>
                <a:ext uri="{FF2B5EF4-FFF2-40B4-BE49-F238E27FC236}">
                  <a16:creationId xmlns:a16="http://schemas.microsoft.com/office/drawing/2014/main" id="{2E335728-83EE-0F0E-C86B-975EB5648F06}"/>
                </a:ext>
              </a:extLst>
            </p:cNvPr>
            <p:cNvSpPr txBox="1"/>
            <p:nvPr/>
          </p:nvSpPr>
          <p:spPr>
            <a:xfrm>
              <a:off x="2629954" y="2322658"/>
              <a:ext cx="1902429" cy="4770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Floßabend</a:t>
              </a:r>
            </a:p>
          </p:txBody>
        </p:sp>
        <p:pic>
          <p:nvPicPr>
            <p:cNvPr id="109" name="Grafik 108" descr="Benutzer mit einfarbiger Füllung">
              <a:extLst>
                <a:ext uri="{FF2B5EF4-FFF2-40B4-BE49-F238E27FC236}">
                  <a16:creationId xmlns:a16="http://schemas.microsoft.com/office/drawing/2014/main" id="{67A74F42-5DE2-E606-9E60-5ECF0F63C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19778" y="2873502"/>
              <a:ext cx="334791" cy="334791"/>
            </a:xfrm>
            <a:prstGeom prst="rect">
              <a:avLst/>
            </a:prstGeom>
          </p:spPr>
        </p:pic>
        <p:pic>
          <p:nvPicPr>
            <p:cNvPr id="110" name="Grafik 109" descr="Benutzer mit einfarbiger Füllung">
              <a:extLst>
                <a:ext uri="{FF2B5EF4-FFF2-40B4-BE49-F238E27FC236}">
                  <a16:creationId xmlns:a16="http://schemas.microsoft.com/office/drawing/2014/main" id="{78B15550-DEF0-692E-CD2B-F6B3446C4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3710536" y="2885285"/>
              <a:ext cx="334791" cy="334791"/>
            </a:xfrm>
            <a:prstGeom prst="rect">
              <a:avLst/>
            </a:prstGeom>
          </p:spPr>
        </p:pic>
        <p:pic>
          <p:nvPicPr>
            <p:cNvPr id="111" name="Grafik 110" descr="Benutzer mit einfarbiger Füllung">
              <a:extLst>
                <a:ext uri="{FF2B5EF4-FFF2-40B4-BE49-F238E27FC236}">
                  <a16:creationId xmlns:a16="http://schemas.microsoft.com/office/drawing/2014/main" id="{5542DCDC-EFE9-BE3F-6082-BA5D09BD1A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3389784" y="3661324"/>
              <a:ext cx="334791" cy="334791"/>
            </a:xfrm>
            <a:prstGeom prst="rect">
              <a:avLst/>
            </a:prstGeom>
          </p:spPr>
        </p:pic>
        <p:pic>
          <p:nvPicPr>
            <p:cNvPr id="112" name="Grafik 111" descr="Benutzer mit einfarbiger Füllung">
              <a:extLst>
                <a:ext uri="{FF2B5EF4-FFF2-40B4-BE49-F238E27FC236}">
                  <a16:creationId xmlns:a16="http://schemas.microsoft.com/office/drawing/2014/main" id="{0841EAE3-CE31-6DB3-58CB-522EDCF84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3890940" y="3206443"/>
              <a:ext cx="334791" cy="334791"/>
            </a:xfrm>
            <a:prstGeom prst="rect">
              <a:avLst/>
            </a:prstGeom>
          </p:spPr>
        </p:pic>
        <p:pic>
          <p:nvPicPr>
            <p:cNvPr id="113" name="Grafik 112" descr="Benutzer mit einfarbiger Füllung">
              <a:extLst>
                <a:ext uri="{FF2B5EF4-FFF2-40B4-BE49-F238E27FC236}">
                  <a16:creationId xmlns:a16="http://schemas.microsoft.com/office/drawing/2014/main" id="{AE2E80CD-2037-4DBF-4A8C-D488E0A75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3040022" y="3296713"/>
              <a:ext cx="334791" cy="334791"/>
            </a:xfrm>
            <a:prstGeom prst="rect">
              <a:avLst/>
            </a:prstGeom>
          </p:spPr>
        </p:pic>
        <p:pic>
          <p:nvPicPr>
            <p:cNvPr id="114" name="Grafik 113" descr="Benutzer mit einfarbiger Füllung">
              <a:extLst>
                <a:ext uri="{FF2B5EF4-FFF2-40B4-BE49-F238E27FC236}">
                  <a16:creationId xmlns:a16="http://schemas.microsoft.com/office/drawing/2014/main" id="{5C1171B3-FD10-C094-5704-C008FDCA7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3441190" y="3237627"/>
              <a:ext cx="334791" cy="334791"/>
            </a:xfrm>
            <a:prstGeom prst="rect">
              <a:avLst/>
            </a:prstGeom>
          </p:spPr>
        </p:pic>
        <p:pic>
          <p:nvPicPr>
            <p:cNvPr id="115" name="Grafik 114" descr="Benutzer mit einfarbiger Füllung">
              <a:extLst>
                <a:ext uri="{FF2B5EF4-FFF2-40B4-BE49-F238E27FC236}">
                  <a16:creationId xmlns:a16="http://schemas.microsoft.com/office/drawing/2014/main" id="{539396AD-64CD-5FB3-A488-49D4D41DB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2809472" y="3705111"/>
              <a:ext cx="334791" cy="334791"/>
            </a:xfrm>
            <a:prstGeom prst="rect">
              <a:avLst/>
            </a:prstGeom>
          </p:spPr>
        </p:pic>
        <p:pic>
          <p:nvPicPr>
            <p:cNvPr id="116" name="Grafik 115" descr="Benutzer mit einfarbiger Füllung">
              <a:extLst>
                <a:ext uri="{FF2B5EF4-FFF2-40B4-BE49-F238E27FC236}">
                  <a16:creationId xmlns:a16="http://schemas.microsoft.com/office/drawing/2014/main" id="{A0617CC1-89A3-1273-BE86-2E79D6633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3319092" y="2856911"/>
              <a:ext cx="334791" cy="334791"/>
            </a:xfrm>
            <a:prstGeom prst="rect">
              <a:avLst/>
            </a:prstGeom>
          </p:spPr>
        </p:pic>
        <p:pic>
          <p:nvPicPr>
            <p:cNvPr id="117" name="Grafik 116" descr="Benutzer mit einfarbiger Füllung">
              <a:extLst>
                <a:ext uri="{FF2B5EF4-FFF2-40B4-BE49-F238E27FC236}">
                  <a16:creationId xmlns:a16="http://schemas.microsoft.com/office/drawing/2014/main" id="{36931F1A-FE88-4A2B-CC56-78E0DDFE3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3950031" y="3651937"/>
              <a:ext cx="334791" cy="334791"/>
            </a:xfrm>
            <a:prstGeom prst="rect">
              <a:avLst/>
            </a:prstGeom>
          </p:spPr>
        </p:pic>
        <p:pic>
          <p:nvPicPr>
            <p:cNvPr id="121" name="Grafik 120" descr="Benutzer mit einfarbiger Füllung">
              <a:extLst>
                <a:ext uri="{FF2B5EF4-FFF2-40B4-BE49-F238E27FC236}">
                  <a16:creationId xmlns:a16="http://schemas.microsoft.com/office/drawing/2014/main" id="{B5C768A5-FAD4-15DC-6CF1-3B2B3A3F0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2685335" y="3215888"/>
              <a:ext cx="334791" cy="334791"/>
            </a:xfrm>
            <a:prstGeom prst="rect">
              <a:avLst/>
            </a:prstGeom>
          </p:spPr>
        </p:pic>
        <p:pic>
          <p:nvPicPr>
            <p:cNvPr id="128" name="Grafik 127" descr="Benutzer mit einfarbiger Füllung">
              <a:extLst>
                <a:ext uri="{FF2B5EF4-FFF2-40B4-BE49-F238E27FC236}">
                  <a16:creationId xmlns:a16="http://schemas.microsoft.com/office/drawing/2014/main" id="{3314464A-44B7-8E0A-56D3-E01DA0AF3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3411139" y="4134226"/>
              <a:ext cx="334791" cy="334791"/>
            </a:xfrm>
            <a:prstGeom prst="rect">
              <a:avLst/>
            </a:prstGeom>
          </p:spPr>
        </p:pic>
        <p:pic>
          <p:nvPicPr>
            <p:cNvPr id="129" name="Grafik 128" descr="Benutzer mit einfarbiger Füllung">
              <a:extLst>
                <a:ext uri="{FF2B5EF4-FFF2-40B4-BE49-F238E27FC236}">
                  <a16:creationId xmlns:a16="http://schemas.microsoft.com/office/drawing/2014/main" id="{A9466D16-3DED-6737-24FD-D21771851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3812307" y="4075140"/>
              <a:ext cx="334791" cy="334791"/>
            </a:xfrm>
            <a:prstGeom prst="rect">
              <a:avLst/>
            </a:prstGeom>
          </p:spPr>
        </p:pic>
        <p:pic>
          <p:nvPicPr>
            <p:cNvPr id="130" name="Grafik 129" descr="Benutzer mit einfarbiger Füllung">
              <a:extLst>
                <a:ext uri="{FF2B5EF4-FFF2-40B4-BE49-F238E27FC236}">
                  <a16:creationId xmlns:a16="http://schemas.microsoft.com/office/drawing/2014/main" id="{55E8FAD1-980C-4AC7-CC4A-920721D1A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3056452" y="4053401"/>
              <a:ext cx="334791" cy="334791"/>
            </a:xfrm>
            <a:prstGeom prst="rect">
              <a:avLst/>
            </a:prstGeom>
          </p:spPr>
        </p:pic>
      </p:grpSp>
      <p:pic>
        <p:nvPicPr>
          <p:cNvPr id="118" name="Grafik 117" descr="Benutzer mit einfarbiger Füllung">
            <a:extLst>
              <a:ext uri="{FF2B5EF4-FFF2-40B4-BE49-F238E27FC236}">
                <a16:creationId xmlns:a16="http://schemas.microsoft.com/office/drawing/2014/main" id="{BCE67CBD-8F20-5DD3-D282-3D5CBEF273A9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1533536" y="2619922"/>
            <a:ext cx="334791" cy="334791"/>
          </a:xfrm>
          <a:prstGeom prst="rect">
            <a:avLst/>
          </a:prstGeom>
        </p:spPr>
      </p:pic>
      <p:pic>
        <p:nvPicPr>
          <p:cNvPr id="119" name="Grafik 118" descr="Benutzer mit einfarbiger Füllung">
            <a:extLst>
              <a:ext uri="{FF2B5EF4-FFF2-40B4-BE49-F238E27FC236}">
                <a16:creationId xmlns:a16="http://schemas.microsoft.com/office/drawing/2014/main" id="{F26F8548-9B61-537A-C674-C1C6165C0B11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1274417" y="2613907"/>
            <a:ext cx="334791" cy="334791"/>
          </a:xfrm>
          <a:prstGeom prst="rect">
            <a:avLst/>
          </a:prstGeom>
        </p:spPr>
      </p:pic>
      <p:pic>
        <p:nvPicPr>
          <p:cNvPr id="120" name="Grafik 119" descr="Benutzer mit einfarbiger Füllung">
            <a:extLst>
              <a:ext uri="{FF2B5EF4-FFF2-40B4-BE49-F238E27FC236}">
                <a16:creationId xmlns:a16="http://schemas.microsoft.com/office/drawing/2014/main" id="{33685996-AEAF-6F21-607C-3DAD0F8D92E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1025793" y="2617367"/>
            <a:ext cx="334791" cy="334791"/>
          </a:xfrm>
          <a:prstGeom prst="rect">
            <a:avLst/>
          </a:prstGeom>
        </p:spPr>
      </p:pic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E9A5DCF5-234E-82AE-E015-36A3714FA9B4}"/>
              </a:ext>
            </a:extLst>
          </p:cNvPr>
          <p:cNvSpPr/>
          <p:nvPr/>
        </p:nvSpPr>
        <p:spPr>
          <a:xfrm>
            <a:off x="749718" y="1638763"/>
            <a:ext cx="1902429" cy="1250416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Neue Menschen</a:t>
            </a:r>
          </a:p>
        </p:txBody>
      </p:sp>
      <p:sp>
        <p:nvSpPr>
          <p:cNvPr id="133" name="Pfeil: nach rechts 132">
            <a:extLst>
              <a:ext uri="{FF2B5EF4-FFF2-40B4-BE49-F238E27FC236}">
                <a16:creationId xmlns:a16="http://schemas.microsoft.com/office/drawing/2014/main" id="{D5D62ACC-E081-2FF4-B2D2-61B6CD6E0AD3}"/>
              </a:ext>
            </a:extLst>
          </p:cNvPr>
          <p:cNvSpPr/>
          <p:nvPr/>
        </p:nvSpPr>
        <p:spPr>
          <a:xfrm>
            <a:off x="4554278" y="1950867"/>
            <a:ext cx="703407" cy="573295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4" name="Textfeld 133">
            <a:extLst>
              <a:ext uri="{FF2B5EF4-FFF2-40B4-BE49-F238E27FC236}">
                <a16:creationId xmlns:a16="http://schemas.microsoft.com/office/drawing/2014/main" id="{B1D9E35C-AEFD-C1A6-DB04-402397E2A4BE}"/>
              </a:ext>
            </a:extLst>
          </p:cNvPr>
          <p:cNvSpPr txBox="1"/>
          <p:nvPr/>
        </p:nvSpPr>
        <p:spPr>
          <a:xfrm>
            <a:off x="655982" y="238539"/>
            <a:ext cx="1656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(11.12.23)</a:t>
            </a:r>
          </a:p>
          <a:p>
            <a:r>
              <a:rPr lang="de-DE" dirty="0">
                <a:solidFill>
                  <a:srgbClr val="FF0000"/>
                </a:solidFill>
              </a:rPr>
              <a:t>Ohne Verein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22628A2-6184-7E50-1286-38B13B3A1195}"/>
              </a:ext>
            </a:extLst>
          </p:cNvPr>
          <p:cNvSpPr txBox="1"/>
          <p:nvPr/>
        </p:nvSpPr>
        <p:spPr>
          <a:xfrm>
            <a:off x="7172030" y="3688029"/>
            <a:ext cx="1182277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1200" dirty="0"/>
              <a:t>Entsenden Deli</a:t>
            </a:r>
          </a:p>
        </p:txBody>
      </p:sp>
    </p:spTree>
    <p:extLst>
      <p:ext uri="{BB962C8B-B14F-4D97-AF65-F5344CB8AC3E}">
        <p14:creationId xmlns:p14="http://schemas.microsoft.com/office/powerpoint/2010/main" val="201487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ussdiagramm: Verbinder 5">
            <a:extLst>
              <a:ext uri="{FF2B5EF4-FFF2-40B4-BE49-F238E27FC236}">
                <a16:creationId xmlns:a16="http://schemas.microsoft.com/office/drawing/2014/main" id="{935ADF61-3ACF-8880-6E14-AF472A89D349}"/>
              </a:ext>
            </a:extLst>
          </p:cNvPr>
          <p:cNvSpPr/>
          <p:nvPr/>
        </p:nvSpPr>
        <p:spPr>
          <a:xfrm>
            <a:off x="3216000" y="549000"/>
            <a:ext cx="5760000" cy="5760000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" name="Flussdiagramm: Verbinder 9">
            <a:extLst>
              <a:ext uri="{FF2B5EF4-FFF2-40B4-BE49-F238E27FC236}">
                <a16:creationId xmlns:a16="http://schemas.microsoft.com/office/drawing/2014/main" id="{D52DC146-D1DE-3FAA-E9A4-30A0F8A9D7C2}"/>
              </a:ext>
            </a:extLst>
          </p:cNvPr>
          <p:cNvSpPr/>
          <p:nvPr/>
        </p:nvSpPr>
        <p:spPr>
          <a:xfrm>
            <a:off x="3846000" y="1816561"/>
            <a:ext cx="4500000" cy="4500000"/>
          </a:xfrm>
          <a:prstGeom prst="flowChartConnector">
            <a:avLst/>
          </a:prstGeom>
          <a:solidFill>
            <a:srgbClr val="FF6600"/>
          </a:solidFill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Flussdiagramm: Verbinder 10">
            <a:extLst>
              <a:ext uri="{FF2B5EF4-FFF2-40B4-BE49-F238E27FC236}">
                <a16:creationId xmlns:a16="http://schemas.microsoft.com/office/drawing/2014/main" id="{0B2F6E48-4EB7-01CF-DDAD-ED66FACD713B}"/>
              </a:ext>
            </a:extLst>
          </p:cNvPr>
          <p:cNvSpPr/>
          <p:nvPr/>
        </p:nvSpPr>
        <p:spPr>
          <a:xfrm>
            <a:off x="4565999" y="3224423"/>
            <a:ext cx="3060000" cy="3060000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A40E41B9-CE8C-DEC5-A08D-CA582EBF8DE4}"/>
              </a:ext>
            </a:extLst>
          </p:cNvPr>
          <p:cNvSpPr txBox="1"/>
          <p:nvPr/>
        </p:nvSpPr>
        <p:spPr>
          <a:xfrm>
            <a:off x="5397908" y="1917842"/>
            <a:ext cx="13961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Crew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57CA64DF-3A75-D318-EBF1-9C9AE0B10191}"/>
              </a:ext>
            </a:extLst>
          </p:cNvPr>
          <p:cNvSpPr txBox="1"/>
          <p:nvPr/>
        </p:nvSpPr>
        <p:spPr>
          <a:xfrm>
            <a:off x="5433173" y="3339295"/>
            <a:ext cx="13961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Kollektiv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023894F3-DC0E-3860-6A00-395ACDDD8206}"/>
              </a:ext>
            </a:extLst>
          </p:cNvPr>
          <p:cNvSpPr txBox="1"/>
          <p:nvPr/>
        </p:nvSpPr>
        <p:spPr>
          <a:xfrm>
            <a:off x="4999702" y="674834"/>
            <a:ext cx="21925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Infokanal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C5338249-B537-A162-242B-FC8A43D416E2}"/>
              </a:ext>
            </a:extLst>
          </p:cNvPr>
          <p:cNvSpPr txBox="1"/>
          <p:nvPr/>
        </p:nvSpPr>
        <p:spPr>
          <a:xfrm>
            <a:off x="4636334" y="1031731"/>
            <a:ext cx="291932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Für alle!</a:t>
            </a:r>
          </a:p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Hier werden Veranstaltungen und Infos gepostet 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10CB66C-98CB-F2EA-F5FA-C777540BDDFE}"/>
              </a:ext>
            </a:extLst>
          </p:cNvPr>
          <p:cNvSpPr txBox="1"/>
          <p:nvPr/>
        </p:nvSpPr>
        <p:spPr>
          <a:xfrm>
            <a:off x="4506696" y="2330613"/>
            <a:ext cx="324913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Für alle, die mithelfen möchten!</a:t>
            </a:r>
          </a:p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Hier werden Projekte zum  Anpacken und Mitmachen gepostet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3544D30B-155C-2275-484B-9CD91E9D67C1}"/>
              </a:ext>
            </a:extLst>
          </p:cNvPr>
          <p:cNvSpPr txBox="1"/>
          <p:nvPr/>
        </p:nvSpPr>
        <p:spPr>
          <a:xfrm>
            <a:off x="4671598" y="3780116"/>
            <a:ext cx="2919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Für alle, die aktiv in einem Team mitmachen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de-DE" sz="15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Hier wird alles gepostet, was das Floß als großes Projekt betrifft und </a:t>
            </a:r>
          </a:p>
          <a:p>
            <a:pPr algn="ctr"/>
            <a:r>
              <a:rPr lang="de-DE" sz="1500" i="1" dirty="0">
                <a:latin typeface="Arial" panose="020B0604020202020204" pitchFamily="34" charset="0"/>
                <a:cs typeface="Arial" panose="020B0604020202020204" pitchFamily="34" charset="0"/>
              </a:rPr>
              <a:t>interne Veranstaltungen. </a:t>
            </a:r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F1537DFE-A451-F6BE-7D80-2BC621FA711D}"/>
              </a:ext>
            </a:extLst>
          </p:cNvPr>
          <p:cNvGrpSpPr/>
          <p:nvPr/>
        </p:nvGrpSpPr>
        <p:grpSpPr>
          <a:xfrm>
            <a:off x="5798715" y="5289623"/>
            <a:ext cx="652461" cy="544113"/>
            <a:chOff x="9733541" y="3443134"/>
            <a:chExt cx="1257212" cy="1048439"/>
          </a:xfrm>
        </p:grpSpPr>
        <p:sp>
          <p:nvSpPr>
            <p:cNvPr id="16" name="Flussdiagramm: Verbinder 15">
              <a:extLst>
                <a:ext uri="{FF2B5EF4-FFF2-40B4-BE49-F238E27FC236}">
                  <a16:creationId xmlns:a16="http://schemas.microsoft.com/office/drawing/2014/main" id="{1F07ECAF-7301-8D63-479E-9C1BA49CCA81}"/>
                </a:ext>
              </a:extLst>
            </p:cNvPr>
            <p:cNvSpPr/>
            <p:nvPr/>
          </p:nvSpPr>
          <p:spPr>
            <a:xfrm>
              <a:off x="9833573" y="3443134"/>
              <a:ext cx="1057150" cy="1048439"/>
            </a:xfrm>
            <a:prstGeom prst="flowChartConnector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Textfeld 16">
              <a:extLst>
                <a:ext uri="{FF2B5EF4-FFF2-40B4-BE49-F238E27FC236}">
                  <a16:creationId xmlns:a16="http://schemas.microsoft.com/office/drawing/2014/main" id="{1FC00E9D-760F-1BA6-D7A3-2B7E61860D6C}"/>
                </a:ext>
              </a:extLst>
            </p:cNvPr>
            <p:cNvSpPr txBox="1"/>
            <p:nvPr/>
          </p:nvSpPr>
          <p:spPr>
            <a:xfrm>
              <a:off x="9733541" y="3654830"/>
              <a:ext cx="1257212" cy="466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B3B8180C-9AD6-D940-2251-48548A40BE3D}"/>
              </a:ext>
            </a:extLst>
          </p:cNvPr>
          <p:cNvSpPr txBox="1"/>
          <p:nvPr/>
        </p:nvSpPr>
        <p:spPr>
          <a:xfrm>
            <a:off x="259741" y="218273"/>
            <a:ext cx="33594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(11.12.23)</a:t>
            </a:r>
          </a:p>
          <a:p>
            <a:r>
              <a:rPr lang="de-DE" dirty="0">
                <a:solidFill>
                  <a:srgbClr val="FF0000"/>
                </a:solidFill>
              </a:rPr>
              <a:t>Übersicht </a:t>
            </a:r>
          </a:p>
          <a:p>
            <a:r>
              <a:rPr lang="de-DE" dirty="0" err="1">
                <a:solidFill>
                  <a:srgbClr val="FF0000"/>
                </a:solidFill>
              </a:rPr>
              <a:t>Telegram</a:t>
            </a:r>
            <a:r>
              <a:rPr lang="de-DE" dirty="0">
                <a:solidFill>
                  <a:srgbClr val="FF0000"/>
                </a:solidFill>
              </a:rPr>
              <a:t>-Gruppen</a:t>
            </a:r>
          </a:p>
        </p:txBody>
      </p:sp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1BC151D6-DE29-04B0-CEB5-846A0E4840F8}"/>
              </a:ext>
            </a:extLst>
          </p:cNvPr>
          <p:cNvGrpSpPr/>
          <p:nvPr/>
        </p:nvGrpSpPr>
        <p:grpSpPr>
          <a:xfrm>
            <a:off x="6433033" y="5289718"/>
            <a:ext cx="652461" cy="544113"/>
            <a:chOff x="9733541" y="3443134"/>
            <a:chExt cx="1257212" cy="1048439"/>
          </a:xfrm>
        </p:grpSpPr>
        <p:sp>
          <p:nvSpPr>
            <p:cNvPr id="28" name="Flussdiagramm: Verbinder 27">
              <a:extLst>
                <a:ext uri="{FF2B5EF4-FFF2-40B4-BE49-F238E27FC236}">
                  <a16:creationId xmlns:a16="http://schemas.microsoft.com/office/drawing/2014/main" id="{AA6D24D1-CA85-6E42-B9C3-54DDE64A28F5}"/>
                </a:ext>
              </a:extLst>
            </p:cNvPr>
            <p:cNvSpPr/>
            <p:nvPr/>
          </p:nvSpPr>
          <p:spPr>
            <a:xfrm>
              <a:off x="9833573" y="3443134"/>
              <a:ext cx="1057150" cy="1048439"/>
            </a:xfrm>
            <a:prstGeom prst="flowChartConnector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Textfeld 28">
              <a:extLst>
                <a:ext uri="{FF2B5EF4-FFF2-40B4-BE49-F238E27FC236}">
                  <a16:creationId xmlns:a16="http://schemas.microsoft.com/office/drawing/2014/main" id="{C5C5B912-FB2F-E5CB-A9DD-E942CB08D6E9}"/>
                </a:ext>
              </a:extLst>
            </p:cNvPr>
            <p:cNvSpPr txBox="1"/>
            <p:nvPr/>
          </p:nvSpPr>
          <p:spPr>
            <a:xfrm>
              <a:off x="9733541" y="3654830"/>
              <a:ext cx="1257212" cy="466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</p:grpSp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03C76142-0438-62A1-B959-EAC676468B25}"/>
              </a:ext>
            </a:extLst>
          </p:cNvPr>
          <p:cNvGrpSpPr/>
          <p:nvPr/>
        </p:nvGrpSpPr>
        <p:grpSpPr>
          <a:xfrm>
            <a:off x="6148687" y="5586353"/>
            <a:ext cx="652461" cy="544113"/>
            <a:chOff x="9733541" y="3443134"/>
            <a:chExt cx="1257212" cy="1048439"/>
          </a:xfrm>
        </p:grpSpPr>
        <p:sp>
          <p:nvSpPr>
            <p:cNvPr id="31" name="Flussdiagramm: Verbinder 30">
              <a:extLst>
                <a:ext uri="{FF2B5EF4-FFF2-40B4-BE49-F238E27FC236}">
                  <a16:creationId xmlns:a16="http://schemas.microsoft.com/office/drawing/2014/main" id="{FDD4F08A-DAF7-1E03-4E99-438DF6B4AC8C}"/>
                </a:ext>
              </a:extLst>
            </p:cNvPr>
            <p:cNvSpPr/>
            <p:nvPr/>
          </p:nvSpPr>
          <p:spPr>
            <a:xfrm>
              <a:off x="9833573" y="3443134"/>
              <a:ext cx="1057150" cy="1048439"/>
            </a:xfrm>
            <a:prstGeom prst="flowChartConnector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CD44A617-D40A-8051-5D8E-330262589440}"/>
                </a:ext>
              </a:extLst>
            </p:cNvPr>
            <p:cNvSpPr txBox="1"/>
            <p:nvPr/>
          </p:nvSpPr>
          <p:spPr>
            <a:xfrm>
              <a:off x="9733541" y="3654830"/>
              <a:ext cx="1257212" cy="466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</p:grp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06748CCA-8945-A462-DFD9-58331B4488AF}"/>
              </a:ext>
            </a:extLst>
          </p:cNvPr>
          <p:cNvGrpSpPr/>
          <p:nvPr/>
        </p:nvGrpSpPr>
        <p:grpSpPr>
          <a:xfrm>
            <a:off x="5172211" y="5294646"/>
            <a:ext cx="652461" cy="544113"/>
            <a:chOff x="9733541" y="3443134"/>
            <a:chExt cx="1257212" cy="1048439"/>
          </a:xfrm>
        </p:grpSpPr>
        <p:sp>
          <p:nvSpPr>
            <p:cNvPr id="37" name="Flussdiagramm: Verbinder 36">
              <a:extLst>
                <a:ext uri="{FF2B5EF4-FFF2-40B4-BE49-F238E27FC236}">
                  <a16:creationId xmlns:a16="http://schemas.microsoft.com/office/drawing/2014/main" id="{F3202CC6-81E1-9419-E407-303271A4D631}"/>
                </a:ext>
              </a:extLst>
            </p:cNvPr>
            <p:cNvSpPr/>
            <p:nvPr/>
          </p:nvSpPr>
          <p:spPr>
            <a:xfrm>
              <a:off x="9833573" y="3443134"/>
              <a:ext cx="1057150" cy="1048439"/>
            </a:xfrm>
            <a:prstGeom prst="flowChartConnector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8" name="Textfeld 37">
              <a:extLst>
                <a:ext uri="{FF2B5EF4-FFF2-40B4-BE49-F238E27FC236}">
                  <a16:creationId xmlns:a16="http://schemas.microsoft.com/office/drawing/2014/main" id="{C196349C-76CA-2A87-4C5C-5244C0289228}"/>
                </a:ext>
              </a:extLst>
            </p:cNvPr>
            <p:cNvSpPr txBox="1"/>
            <p:nvPr/>
          </p:nvSpPr>
          <p:spPr>
            <a:xfrm>
              <a:off x="9733541" y="3654830"/>
              <a:ext cx="1257212" cy="466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</p:grp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BC831FB3-F184-DF74-B62C-1980CC0AC35D}"/>
              </a:ext>
            </a:extLst>
          </p:cNvPr>
          <p:cNvGrpSpPr/>
          <p:nvPr/>
        </p:nvGrpSpPr>
        <p:grpSpPr>
          <a:xfrm>
            <a:off x="5472484" y="5610989"/>
            <a:ext cx="652461" cy="544113"/>
            <a:chOff x="9733541" y="3443134"/>
            <a:chExt cx="1257212" cy="1048439"/>
          </a:xfrm>
        </p:grpSpPr>
        <p:sp>
          <p:nvSpPr>
            <p:cNvPr id="34" name="Flussdiagramm: Verbinder 33">
              <a:extLst>
                <a:ext uri="{FF2B5EF4-FFF2-40B4-BE49-F238E27FC236}">
                  <a16:creationId xmlns:a16="http://schemas.microsoft.com/office/drawing/2014/main" id="{DEE7FC94-7D9C-6B33-7472-1F216A0EB66C}"/>
                </a:ext>
              </a:extLst>
            </p:cNvPr>
            <p:cNvSpPr/>
            <p:nvPr/>
          </p:nvSpPr>
          <p:spPr>
            <a:xfrm>
              <a:off x="9833573" y="3443134"/>
              <a:ext cx="1057150" cy="1048439"/>
            </a:xfrm>
            <a:prstGeom prst="flowChartConnector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828A67F3-6231-22A5-A9E9-586598CE21DF}"/>
                </a:ext>
              </a:extLst>
            </p:cNvPr>
            <p:cNvSpPr txBox="1"/>
            <p:nvPr/>
          </p:nvSpPr>
          <p:spPr>
            <a:xfrm>
              <a:off x="9733541" y="3654830"/>
              <a:ext cx="1257212" cy="466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500" dirty="0"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5362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uppieren 40">
            <a:extLst>
              <a:ext uri="{FF2B5EF4-FFF2-40B4-BE49-F238E27FC236}">
                <a16:creationId xmlns:a16="http://schemas.microsoft.com/office/drawing/2014/main" id="{01D7D4A9-E5D4-9958-DD62-9FDD5837285A}"/>
              </a:ext>
            </a:extLst>
          </p:cNvPr>
          <p:cNvGrpSpPr/>
          <p:nvPr/>
        </p:nvGrpSpPr>
        <p:grpSpPr>
          <a:xfrm>
            <a:off x="7607853" y="2028058"/>
            <a:ext cx="3972233" cy="4221659"/>
            <a:chOff x="7629832" y="412955"/>
            <a:chExt cx="3972233" cy="4221659"/>
          </a:xfrm>
        </p:grpSpPr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A878B8D6-52EF-EE9E-A540-B51294F717F6}"/>
                </a:ext>
              </a:extLst>
            </p:cNvPr>
            <p:cNvSpPr/>
            <p:nvPr/>
          </p:nvSpPr>
          <p:spPr>
            <a:xfrm>
              <a:off x="7629832" y="412955"/>
              <a:ext cx="3972233" cy="4221659"/>
            </a:xfrm>
            <a:prstGeom prst="rect">
              <a:avLst/>
            </a:prstGeom>
            <a:solidFill>
              <a:srgbClr val="FFA669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Textfeld 7">
              <a:extLst>
                <a:ext uri="{FF2B5EF4-FFF2-40B4-BE49-F238E27FC236}">
                  <a16:creationId xmlns:a16="http://schemas.microsoft.com/office/drawing/2014/main" id="{27AC8D65-BBA9-6A45-4ED1-E8A9C741E812}"/>
                </a:ext>
              </a:extLst>
            </p:cNvPr>
            <p:cNvSpPr txBox="1"/>
            <p:nvPr/>
          </p:nvSpPr>
          <p:spPr>
            <a:xfrm>
              <a:off x="8291050" y="2951946"/>
              <a:ext cx="2649795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Vereinsvorstand</a:t>
              </a:r>
            </a:p>
          </p:txBody>
        </p:sp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0CCCB0A3-3FD1-A2A5-B931-5E76126172EC}"/>
                </a:ext>
              </a:extLst>
            </p:cNvPr>
            <p:cNvSpPr txBox="1"/>
            <p:nvPr/>
          </p:nvSpPr>
          <p:spPr>
            <a:xfrm>
              <a:off x="7864577" y="1977246"/>
              <a:ext cx="3502739" cy="47705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Mitgliederversammlung</a:t>
              </a:r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78ACB4C8-BAB1-C078-F3CA-61A398340789}"/>
                </a:ext>
              </a:extLst>
            </p:cNvPr>
            <p:cNvSpPr txBox="1"/>
            <p:nvPr/>
          </p:nvSpPr>
          <p:spPr>
            <a:xfrm>
              <a:off x="8726128" y="608283"/>
              <a:ext cx="177964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/>
                  </a:solidFill>
                  <a:latin typeface="Aptos Black" panose="020F0502020204030204" pitchFamily="34" charset="0"/>
                  <a:cs typeface="Arial" panose="020B0604020202020204" pitchFamily="34" charset="0"/>
                </a:rPr>
                <a:t>Verein</a:t>
              </a:r>
            </a:p>
          </p:txBody>
        </p:sp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94E125C3-1663-ECB9-A65C-B00675939A7B}"/>
                </a:ext>
              </a:extLst>
            </p:cNvPr>
            <p:cNvSpPr txBox="1"/>
            <p:nvPr/>
          </p:nvSpPr>
          <p:spPr>
            <a:xfrm>
              <a:off x="9578459" y="1307833"/>
              <a:ext cx="12591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Triff sich 1 mal pro Jahr zur</a:t>
              </a:r>
            </a:p>
          </p:txBody>
        </p:sp>
        <p:cxnSp>
          <p:nvCxnSpPr>
            <p:cNvPr id="19" name="Gerade Verbindung mit Pfeil 18">
              <a:extLst>
                <a:ext uri="{FF2B5EF4-FFF2-40B4-BE49-F238E27FC236}">
                  <a16:creationId xmlns:a16="http://schemas.microsoft.com/office/drawing/2014/main" id="{E488A4C1-B472-DD64-EB75-170925AB9F37}"/>
                </a:ext>
              </a:extLst>
            </p:cNvPr>
            <p:cNvCxnSpPr/>
            <p:nvPr/>
          </p:nvCxnSpPr>
          <p:spPr>
            <a:xfrm>
              <a:off x="9600584" y="1162281"/>
              <a:ext cx="0" cy="759788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79DC28ED-11AF-4E8F-8161-B7EEF1047359}"/>
                </a:ext>
              </a:extLst>
            </p:cNvPr>
            <p:cNvSpPr txBox="1"/>
            <p:nvPr/>
          </p:nvSpPr>
          <p:spPr>
            <a:xfrm>
              <a:off x="9624549" y="2625765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25" name="Gerade Verbindung mit Pfeil 24">
              <a:extLst>
                <a:ext uri="{FF2B5EF4-FFF2-40B4-BE49-F238E27FC236}">
                  <a16:creationId xmlns:a16="http://schemas.microsoft.com/office/drawing/2014/main" id="{E3F3768D-B71D-6029-63CD-8012940A0771}"/>
                </a:ext>
              </a:extLst>
            </p:cNvPr>
            <p:cNvCxnSpPr>
              <a:cxnSpLocks/>
            </p:cNvCxnSpPr>
            <p:nvPr/>
          </p:nvCxnSpPr>
          <p:spPr>
            <a:xfrm>
              <a:off x="9624549" y="2552663"/>
              <a:ext cx="0" cy="493465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D1901726-83A2-B70C-75F6-176A1AFC8545}"/>
              </a:ext>
            </a:extLst>
          </p:cNvPr>
          <p:cNvGrpSpPr/>
          <p:nvPr/>
        </p:nvGrpSpPr>
        <p:grpSpPr>
          <a:xfrm>
            <a:off x="468864" y="412955"/>
            <a:ext cx="7042981" cy="5836762"/>
            <a:chOff x="468864" y="412955"/>
            <a:chExt cx="7042981" cy="5836762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DD654B9E-8F9D-1ACF-DC23-88F9B865FF05}"/>
                </a:ext>
              </a:extLst>
            </p:cNvPr>
            <p:cNvSpPr/>
            <p:nvPr/>
          </p:nvSpPr>
          <p:spPr>
            <a:xfrm>
              <a:off x="501445" y="412955"/>
              <a:ext cx="7010400" cy="583676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" name="Textfeld 2">
              <a:extLst>
                <a:ext uri="{FF2B5EF4-FFF2-40B4-BE49-F238E27FC236}">
                  <a16:creationId xmlns:a16="http://schemas.microsoft.com/office/drawing/2014/main" id="{F512E86B-A044-8C9D-D5E3-3E2DEA7A5449}"/>
                </a:ext>
              </a:extLst>
            </p:cNvPr>
            <p:cNvSpPr txBox="1"/>
            <p:nvPr/>
          </p:nvSpPr>
          <p:spPr>
            <a:xfrm>
              <a:off x="2674987" y="608283"/>
              <a:ext cx="2348678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2">
                        <a:lumMod val="75000"/>
                      </a:schemeClr>
                    </a:solidFill>
                    <a:prstDash val="solid"/>
                  </a:ln>
                  <a:solidFill>
                    <a:srgbClr val="FF6600"/>
                  </a:solidFill>
                  <a:latin typeface="Aptos Black" panose="020B0004020202020204" pitchFamily="34" charset="0"/>
                  <a:cs typeface="Arial" panose="020B0604020202020204" pitchFamily="34" charset="0"/>
                </a:rPr>
                <a:t>Kollektiv</a:t>
              </a:r>
            </a:p>
          </p:txBody>
        </p:sp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EC2D59E3-F260-80FB-A413-CBB7FC7B7C61}"/>
                </a:ext>
              </a:extLst>
            </p:cNvPr>
            <p:cNvSpPr txBox="1"/>
            <p:nvPr/>
          </p:nvSpPr>
          <p:spPr>
            <a:xfrm>
              <a:off x="1372205" y="3544655"/>
              <a:ext cx="1396181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spc="300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8B48641D-BE68-3664-5D98-A44CC5076705}"/>
                </a:ext>
              </a:extLst>
            </p:cNvPr>
            <p:cNvSpPr txBox="1"/>
            <p:nvPr/>
          </p:nvSpPr>
          <p:spPr>
            <a:xfrm>
              <a:off x="5396056" y="3544655"/>
              <a:ext cx="9654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200" dirty="0">
                  <a:latin typeface="Arial" panose="020B0604020202020204" pitchFamily="34" charset="0"/>
                  <a:cs typeface="Arial" panose="020B0604020202020204" pitchFamily="34" charset="0"/>
                </a:rPr>
                <a:t>Deli</a:t>
              </a:r>
            </a:p>
          </p:txBody>
        </p:sp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37C677A5-69E6-DC6C-B60E-6C18CBCFCD5F}"/>
                </a:ext>
              </a:extLst>
            </p:cNvPr>
            <p:cNvSpPr txBox="1"/>
            <p:nvPr/>
          </p:nvSpPr>
          <p:spPr>
            <a:xfrm>
              <a:off x="468864" y="4789018"/>
              <a:ext cx="36133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Teamorganisatior</a:t>
              </a:r>
              <a:r>
                <a:rPr lang="de-DE" sz="2200" dirty="0">
                  <a:latin typeface="Arial" panose="020B0604020202020204" pitchFamily="34" charset="0"/>
                  <a:cs typeface="Arial" panose="020B0604020202020204" pitchFamily="34" charset="0"/>
                </a:rPr>
                <a:t>*innen</a:t>
              </a:r>
            </a:p>
          </p:txBody>
        </p:sp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FB4EBA3B-084C-BEAD-2021-B7058C96FABC}"/>
                </a:ext>
              </a:extLst>
            </p:cNvPr>
            <p:cNvSpPr txBox="1"/>
            <p:nvPr/>
          </p:nvSpPr>
          <p:spPr>
            <a:xfrm>
              <a:off x="2529345" y="1977246"/>
              <a:ext cx="2639962" cy="47705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Kollektivplenum</a:t>
              </a:r>
            </a:p>
          </p:txBody>
        </p:sp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842A5FDC-B9B6-06CA-FC8B-173E476A627A}"/>
                </a:ext>
              </a:extLst>
            </p:cNvPr>
            <p:cNvSpPr txBox="1"/>
            <p:nvPr/>
          </p:nvSpPr>
          <p:spPr>
            <a:xfrm>
              <a:off x="3827201" y="1307833"/>
              <a:ext cx="12591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Triff sich alle </a:t>
              </a:r>
            </a:p>
            <a:p>
              <a:r>
                <a:rPr lang="de-DE" sz="1200" dirty="0"/>
                <a:t>2 Wochen zum </a:t>
              </a:r>
            </a:p>
          </p:txBody>
        </p:sp>
        <p:cxnSp>
          <p:nvCxnSpPr>
            <p:cNvPr id="15" name="Gerade Verbindung mit Pfeil 14">
              <a:extLst>
                <a:ext uri="{FF2B5EF4-FFF2-40B4-BE49-F238E27FC236}">
                  <a16:creationId xmlns:a16="http://schemas.microsoft.com/office/drawing/2014/main" id="{EC46EAA2-1A73-01F6-6147-BC176EB3A56D}"/>
                </a:ext>
              </a:extLst>
            </p:cNvPr>
            <p:cNvCxnSpPr>
              <a:stCxn id="3" idx="2"/>
            </p:cNvCxnSpPr>
            <p:nvPr/>
          </p:nvCxnSpPr>
          <p:spPr>
            <a:xfrm>
              <a:off x="3849326" y="1162281"/>
              <a:ext cx="0" cy="759788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feld 26">
              <a:extLst>
                <a:ext uri="{FF2B5EF4-FFF2-40B4-BE49-F238E27FC236}">
                  <a16:creationId xmlns:a16="http://schemas.microsoft.com/office/drawing/2014/main" id="{099E4678-A7B4-BE61-0B1B-A3E4FE2A9606}"/>
                </a:ext>
              </a:extLst>
            </p:cNvPr>
            <p:cNvSpPr txBox="1"/>
            <p:nvPr/>
          </p:nvSpPr>
          <p:spPr>
            <a:xfrm>
              <a:off x="2067541" y="4153030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28" name="Gerade Verbindung mit Pfeil 27">
              <a:extLst>
                <a:ext uri="{FF2B5EF4-FFF2-40B4-BE49-F238E27FC236}">
                  <a16:creationId xmlns:a16="http://schemas.microsoft.com/office/drawing/2014/main" id="{4BFBC16D-E211-38FF-BA92-7751DD0BB465}"/>
                </a:ext>
              </a:extLst>
            </p:cNvPr>
            <p:cNvCxnSpPr>
              <a:cxnSpLocks/>
              <a:stCxn id="4" idx="2"/>
            </p:cNvCxnSpPr>
            <p:nvPr/>
          </p:nvCxnSpPr>
          <p:spPr>
            <a:xfrm flipH="1">
              <a:off x="2067541" y="4021709"/>
              <a:ext cx="2755" cy="612905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mit Pfeil 30">
              <a:extLst>
                <a:ext uri="{FF2B5EF4-FFF2-40B4-BE49-F238E27FC236}">
                  <a16:creationId xmlns:a16="http://schemas.microsoft.com/office/drawing/2014/main" id="{4D9564F0-9379-D4ED-2FF0-02B25C519CF2}"/>
                </a:ext>
              </a:extLst>
            </p:cNvPr>
            <p:cNvCxnSpPr>
              <a:cxnSpLocks/>
              <a:stCxn id="4" idx="3"/>
              <a:endCxn id="5" idx="1"/>
            </p:cNvCxnSpPr>
            <p:nvPr/>
          </p:nvCxnSpPr>
          <p:spPr>
            <a:xfrm flipV="1">
              <a:off x="2768386" y="3760099"/>
              <a:ext cx="2627670" cy="23083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16D8B486-E7BA-F086-AA62-DD533433E003}"/>
                </a:ext>
              </a:extLst>
            </p:cNvPr>
            <p:cNvSpPr txBox="1"/>
            <p:nvPr/>
          </p:nvSpPr>
          <p:spPr>
            <a:xfrm>
              <a:off x="3639146" y="3544655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entsendet</a:t>
              </a:r>
            </a:p>
          </p:txBody>
        </p:sp>
        <p:cxnSp>
          <p:nvCxnSpPr>
            <p:cNvPr id="34" name="Gerade Verbindung mit Pfeil 33">
              <a:extLst>
                <a:ext uri="{FF2B5EF4-FFF2-40B4-BE49-F238E27FC236}">
                  <a16:creationId xmlns:a16="http://schemas.microsoft.com/office/drawing/2014/main" id="{CD08E461-04D0-31EA-37C9-0E40480F08AE}"/>
                </a:ext>
              </a:extLst>
            </p:cNvPr>
            <p:cNvCxnSpPr>
              <a:cxnSpLocks/>
              <a:stCxn id="5" idx="0"/>
            </p:cNvCxnSpPr>
            <p:nvPr/>
          </p:nvCxnSpPr>
          <p:spPr>
            <a:xfrm flipH="1" flipV="1">
              <a:off x="3893252" y="2552663"/>
              <a:ext cx="1985512" cy="991992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57BBFA-6EF2-3179-8F72-D5CC0F5C34FA}"/>
                </a:ext>
              </a:extLst>
            </p:cNvPr>
            <p:cNvSpPr txBox="1"/>
            <p:nvPr/>
          </p:nvSpPr>
          <p:spPr>
            <a:xfrm>
              <a:off x="4993699" y="2821381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vertritt das Team</a:t>
              </a:r>
            </a:p>
          </p:txBody>
        </p:sp>
      </p:grpSp>
      <p:sp>
        <p:nvSpPr>
          <p:cNvPr id="40" name="Rechteck 39">
            <a:extLst>
              <a:ext uri="{FF2B5EF4-FFF2-40B4-BE49-F238E27FC236}">
                <a16:creationId xmlns:a16="http://schemas.microsoft.com/office/drawing/2014/main" id="{79457FF4-218A-00B1-6046-1BDD94CD9D25}"/>
              </a:ext>
            </a:extLst>
          </p:cNvPr>
          <p:cNvSpPr/>
          <p:nvPr/>
        </p:nvSpPr>
        <p:spPr>
          <a:xfrm>
            <a:off x="7614902" y="412955"/>
            <a:ext cx="2172929" cy="15167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1886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40801EC7-88E0-1B99-A316-006426DA272E}"/>
              </a:ext>
            </a:extLst>
          </p:cNvPr>
          <p:cNvGrpSpPr/>
          <p:nvPr/>
        </p:nvGrpSpPr>
        <p:grpSpPr>
          <a:xfrm>
            <a:off x="4755728" y="510619"/>
            <a:ext cx="7042981" cy="5836762"/>
            <a:chOff x="468864" y="412955"/>
            <a:chExt cx="7042981" cy="5836762"/>
          </a:xfrm>
        </p:grpSpPr>
        <p:sp>
          <p:nvSpPr>
            <p:cNvPr id="3" name="Rechteck 2">
              <a:extLst>
                <a:ext uri="{FF2B5EF4-FFF2-40B4-BE49-F238E27FC236}">
                  <a16:creationId xmlns:a16="http://schemas.microsoft.com/office/drawing/2014/main" id="{8C90ED8B-6004-89FB-4864-285F06854A31}"/>
                </a:ext>
              </a:extLst>
            </p:cNvPr>
            <p:cNvSpPr/>
            <p:nvPr/>
          </p:nvSpPr>
          <p:spPr>
            <a:xfrm>
              <a:off x="501445" y="412955"/>
              <a:ext cx="7010400" cy="583676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rgbClr val="FF66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7D041DB1-2FF1-C115-C761-27374556E840}"/>
                </a:ext>
              </a:extLst>
            </p:cNvPr>
            <p:cNvSpPr txBox="1"/>
            <p:nvPr/>
          </p:nvSpPr>
          <p:spPr>
            <a:xfrm>
              <a:off x="2674987" y="608283"/>
              <a:ext cx="2348678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2">
                        <a:lumMod val="75000"/>
                      </a:schemeClr>
                    </a:solidFill>
                    <a:prstDash val="solid"/>
                  </a:ln>
                  <a:solidFill>
                    <a:srgbClr val="FF6600"/>
                  </a:solidFill>
                  <a:latin typeface="Aptos Black" panose="020B0004020202020204" pitchFamily="34" charset="0"/>
                  <a:cs typeface="Arial" panose="020B0604020202020204" pitchFamily="34" charset="0"/>
                </a:rPr>
                <a:t>Kollektiv</a:t>
              </a:r>
            </a:p>
          </p:txBody>
        </p:sp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EC40A5AF-045E-07D9-73BC-8795641F4153}"/>
                </a:ext>
              </a:extLst>
            </p:cNvPr>
            <p:cNvSpPr txBox="1"/>
            <p:nvPr/>
          </p:nvSpPr>
          <p:spPr>
            <a:xfrm>
              <a:off x="1372205" y="3544655"/>
              <a:ext cx="1396181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spc="300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Team</a:t>
              </a:r>
            </a:p>
          </p:txBody>
        </p:sp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B7D2C6BF-B1FC-DF06-2CE6-E3321DD874D9}"/>
                </a:ext>
              </a:extLst>
            </p:cNvPr>
            <p:cNvSpPr txBox="1"/>
            <p:nvPr/>
          </p:nvSpPr>
          <p:spPr>
            <a:xfrm>
              <a:off x="5396056" y="3544655"/>
              <a:ext cx="9654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200" dirty="0">
                  <a:latin typeface="Arial" panose="020B0604020202020204" pitchFamily="34" charset="0"/>
                  <a:cs typeface="Arial" panose="020B0604020202020204" pitchFamily="34" charset="0"/>
                </a:rPr>
                <a:t>Deli</a:t>
              </a:r>
            </a:p>
          </p:txBody>
        </p:sp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4976BC04-C2A6-8588-FCC8-DF6C825BFCEC}"/>
                </a:ext>
              </a:extLst>
            </p:cNvPr>
            <p:cNvSpPr txBox="1"/>
            <p:nvPr/>
          </p:nvSpPr>
          <p:spPr>
            <a:xfrm>
              <a:off x="468864" y="4789018"/>
              <a:ext cx="36133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200" dirty="0" err="1">
                  <a:latin typeface="Arial" panose="020B0604020202020204" pitchFamily="34" charset="0"/>
                  <a:cs typeface="Arial" panose="020B0604020202020204" pitchFamily="34" charset="0"/>
                </a:rPr>
                <a:t>Teamorganisatior</a:t>
              </a:r>
              <a:r>
                <a:rPr lang="de-DE" sz="2200" dirty="0">
                  <a:latin typeface="Arial" panose="020B0604020202020204" pitchFamily="34" charset="0"/>
                  <a:cs typeface="Arial" panose="020B0604020202020204" pitchFamily="34" charset="0"/>
                </a:rPr>
                <a:t>*innen</a:t>
              </a:r>
            </a:p>
          </p:txBody>
        </p:sp>
        <p:sp>
          <p:nvSpPr>
            <p:cNvPr id="8" name="Textfeld 7">
              <a:extLst>
                <a:ext uri="{FF2B5EF4-FFF2-40B4-BE49-F238E27FC236}">
                  <a16:creationId xmlns:a16="http://schemas.microsoft.com/office/drawing/2014/main" id="{769D1F63-FEF3-FA25-431F-34639D4C703E}"/>
                </a:ext>
              </a:extLst>
            </p:cNvPr>
            <p:cNvSpPr txBox="1"/>
            <p:nvPr/>
          </p:nvSpPr>
          <p:spPr>
            <a:xfrm>
              <a:off x="2529345" y="1977246"/>
              <a:ext cx="2639962" cy="47705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Kollektivplenum</a:t>
              </a:r>
            </a:p>
          </p:txBody>
        </p:sp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5A1D6E88-E88F-6D25-EEC3-564AF24F3C9B}"/>
                </a:ext>
              </a:extLst>
            </p:cNvPr>
            <p:cNvSpPr txBox="1"/>
            <p:nvPr/>
          </p:nvSpPr>
          <p:spPr>
            <a:xfrm>
              <a:off x="3827201" y="1307833"/>
              <a:ext cx="12591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Triff sich alle </a:t>
              </a:r>
            </a:p>
            <a:p>
              <a:r>
                <a:rPr lang="de-DE" sz="1200" dirty="0"/>
                <a:t>2 Wochen zum </a:t>
              </a:r>
            </a:p>
          </p:txBody>
        </p:sp>
        <p:cxnSp>
          <p:nvCxnSpPr>
            <p:cNvPr id="10" name="Gerade Verbindung mit Pfeil 9">
              <a:extLst>
                <a:ext uri="{FF2B5EF4-FFF2-40B4-BE49-F238E27FC236}">
                  <a16:creationId xmlns:a16="http://schemas.microsoft.com/office/drawing/2014/main" id="{18D6331C-7536-30CC-A604-EF2D14822AA5}"/>
                </a:ext>
              </a:extLst>
            </p:cNvPr>
            <p:cNvCxnSpPr>
              <a:stCxn id="4" idx="2"/>
            </p:cNvCxnSpPr>
            <p:nvPr/>
          </p:nvCxnSpPr>
          <p:spPr>
            <a:xfrm>
              <a:off x="3849326" y="1162281"/>
              <a:ext cx="0" cy="759788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5A61D0D1-4916-AEB4-3E03-17FD3649940B}"/>
                </a:ext>
              </a:extLst>
            </p:cNvPr>
            <p:cNvSpPr txBox="1"/>
            <p:nvPr/>
          </p:nvSpPr>
          <p:spPr>
            <a:xfrm>
              <a:off x="2067541" y="4153030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12" name="Gerade Verbindung mit Pfeil 11">
              <a:extLst>
                <a:ext uri="{FF2B5EF4-FFF2-40B4-BE49-F238E27FC236}">
                  <a16:creationId xmlns:a16="http://schemas.microsoft.com/office/drawing/2014/main" id="{097DCA86-6084-0B58-EF85-8F2A5955198C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 flipH="1">
              <a:off x="2067541" y="4021709"/>
              <a:ext cx="2755" cy="612905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mit Pfeil 12">
              <a:extLst>
                <a:ext uri="{FF2B5EF4-FFF2-40B4-BE49-F238E27FC236}">
                  <a16:creationId xmlns:a16="http://schemas.microsoft.com/office/drawing/2014/main" id="{286E1477-A021-6D9F-4DAE-EB7D6AF3BB4A}"/>
                </a:ext>
              </a:extLst>
            </p:cNvPr>
            <p:cNvCxnSpPr>
              <a:cxnSpLocks/>
              <a:stCxn id="5" idx="3"/>
              <a:endCxn id="6" idx="1"/>
            </p:cNvCxnSpPr>
            <p:nvPr/>
          </p:nvCxnSpPr>
          <p:spPr>
            <a:xfrm flipV="1">
              <a:off x="2768386" y="3760099"/>
              <a:ext cx="2627670" cy="23083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feld 13">
              <a:extLst>
                <a:ext uri="{FF2B5EF4-FFF2-40B4-BE49-F238E27FC236}">
                  <a16:creationId xmlns:a16="http://schemas.microsoft.com/office/drawing/2014/main" id="{D22628A2-6184-7E50-1286-38B13B3A1195}"/>
                </a:ext>
              </a:extLst>
            </p:cNvPr>
            <p:cNvSpPr txBox="1"/>
            <p:nvPr/>
          </p:nvSpPr>
          <p:spPr>
            <a:xfrm>
              <a:off x="3639146" y="3544655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entsendet</a:t>
              </a:r>
            </a:p>
          </p:txBody>
        </p:sp>
        <p:cxnSp>
          <p:nvCxnSpPr>
            <p:cNvPr id="15" name="Gerade Verbindung mit Pfeil 14">
              <a:extLst>
                <a:ext uri="{FF2B5EF4-FFF2-40B4-BE49-F238E27FC236}">
                  <a16:creationId xmlns:a16="http://schemas.microsoft.com/office/drawing/2014/main" id="{C63817FA-0DD9-90FF-A524-C49DD6D10369}"/>
                </a:ext>
              </a:extLst>
            </p:cNvPr>
            <p:cNvCxnSpPr>
              <a:cxnSpLocks/>
              <a:stCxn id="6" idx="0"/>
            </p:cNvCxnSpPr>
            <p:nvPr/>
          </p:nvCxnSpPr>
          <p:spPr>
            <a:xfrm flipH="1" flipV="1">
              <a:off x="3893252" y="2552663"/>
              <a:ext cx="1985512" cy="991992"/>
            </a:xfrm>
            <a:prstGeom prst="straightConnector1">
              <a:avLst/>
            </a:prstGeom>
            <a:ln w="28575">
              <a:solidFill>
                <a:schemeClr val="accent2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81944549-577C-FEA2-E099-11ABDD2DE3F7}"/>
                </a:ext>
              </a:extLst>
            </p:cNvPr>
            <p:cNvSpPr txBox="1"/>
            <p:nvPr/>
          </p:nvSpPr>
          <p:spPr>
            <a:xfrm>
              <a:off x="4993699" y="2821381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vertritt das Team</a:t>
              </a:r>
            </a:p>
          </p:txBody>
        </p:sp>
      </p:grp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E5E2884A-A5D2-9021-07BC-D2B9D48B42EB}"/>
              </a:ext>
            </a:extLst>
          </p:cNvPr>
          <p:cNvGrpSpPr/>
          <p:nvPr/>
        </p:nvGrpSpPr>
        <p:grpSpPr>
          <a:xfrm>
            <a:off x="686268" y="2139864"/>
            <a:ext cx="3972233" cy="4221659"/>
            <a:chOff x="7629832" y="412955"/>
            <a:chExt cx="3972233" cy="4221659"/>
          </a:xfrm>
        </p:grpSpPr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433BFCCA-8C55-11B1-FA2A-3EB152225428}"/>
                </a:ext>
              </a:extLst>
            </p:cNvPr>
            <p:cNvSpPr/>
            <p:nvPr/>
          </p:nvSpPr>
          <p:spPr>
            <a:xfrm>
              <a:off x="7629832" y="412955"/>
              <a:ext cx="3972233" cy="4221659"/>
            </a:xfrm>
            <a:prstGeom prst="rect">
              <a:avLst/>
            </a:prstGeom>
            <a:solidFill>
              <a:srgbClr val="FFA669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9" name="Textfeld 18">
              <a:extLst>
                <a:ext uri="{FF2B5EF4-FFF2-40B4-BE49-F238E27FC236}">
                  <a16:creationId xmlns:a16="http://schemas.microsoft.com/office/drawing/2014/main" id="{FC93D80B-F34A-D22F-2C3C-8964366FCB84}"/>
                </a:ext>
              </a:extLst>
            </p:cNvPr>
            <p:cNvSpPr txBox="1"/>
            <p:nvPr/>
          </p:nvSpPr>
          <p:spPr>
            <a:xfrm>
              <a:off x="8291050" y="2951946"/>
              <a:ext cx="2649795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Vereinsvorstand</a:t>
              </a:r>
            </a:p>
          </p:txBody>
        </p:sp>
        <p:sp>
          <p:nvSpPr>
            <p:cNvPr id="20" name="Textfeld 19">
              <a:extLst>
                <a:ext uri="{FF2B5EF4-FFF2-40B4-BE49-F238E27FC236}">
                  <a16:creationId xmlns:a16="http://schemas.microsoft.com/office/drawing/2014/main" id="{373CDFEB-1FDC-39B1-7780-9D2CC65E2958}"/>
                </a:ext>
              </a:extLst>
            </p:cNvPr>
            <p:cNvSpPr txBox="1"/>
            <p:nvPr/>
          </p:nvSpPr>
          <p:spPr>
            <a:xfrm>
              <a:off x="7864577" y="1977246"/>
              <a:ext cx="3502739" cy="47705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500" dirty="0">
                  <a:latin typeface="Arial" panose="020B0604020202020204" pitchFamily="34" charset="0"/>
                  <a:cs typeface="Arial" panose="020B0604020202020204" pitchFamily="34" charset="0"/>
                </a:rPr>
                <a:t>Mitgliederversammlung</a:t>
              </a:r>
            </a:p>
          </p:txBody>
        </p:sp>
        <p:sp>
          <p:nvSpPr>
            <p:cNvPr id="21" name="Textfeld 20">
              <a:extLst>
                <a:ext uri="{FF2B5EF4-FFF2-40B4-BE49-F238E27FC236}">
                  <a16:creationId xmlns:a16="http://schemas.microsoft.com/office/drawing/2014/main" id="{AEE2DDE8-6DB6-77ED-6ED4-D86C1FC1B1F3}"/>
                </a:ext>
              </a:extLst>
            </p:cNvPr>
            <p:cNvSpPr txBox="1"/>
            <p:nvPr/>
          </p:nvSpPr>
          <p:spPr>
            <a:xfrm>
              <a:off x="8726128" y="608283"/>
              <a:ext cx="177964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000" b="1" spc="300" dirty="0">
                  <a:ln w="22225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/>
                  </a:solidFill>
                  <a:latin typeface="Aptos Black" panose="020F0502020204030204" pitchFamily="34" charset="0"/>
                  <a:cs typeface="Arial" panose="020B0604020202020204" pitchFamily="34" charset="0"/>
                </a:rPr>
                <a:t>Verein</a:t>
              </a:r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266D80E8-8E86-E209-64DD-77BCD4BB35FF}"/>
                </a:ext>
              </a:extLst>
            </p:cNvPr>
            <p:cNvSpPr txBox="1"/>
            <p:nvPr/>
          </p:nvSpPr>
          <p:spPr>
            <a:xfrm>
              <a:off x="9578459" y="1307833"/>
              <a:ext cx="12591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Triff sich 1 mal pro Jahr zur</a:t>
              </a:r>
            </a:p>
          </p:txBody>
        </p:sp>
        <p:cxnSp>
          <p:nvCxnSpPr>
            <p:cNvPr id="23" name="Gerade Verbindung mit Pfeil 22">
              <a:extLst>
                <a:ext uri="{FF2B5EF4-FFF2-40B4-BE49-F238E27FC236}">
                  <a16:creationId xmlns:a16="http://schemas.microsoft.com/office/drawing/2014/main" id="{E95BFC45-A30D-3311-94CD-49A17944C46D}"/>
                </a:ext>
              </a:extLst>
            </p:cNvPr>
            <p:cNvCxnSpPr/>
            <p:nvPr/>
          </p:nvCxnSpPr>
          <p:spPr>
            <a:xfrm>
              <a:off x="9600584" y="1162281"/>
              <a:ext cx="0" cy="759788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5EA14281-A311-6965-FD6A-5BE398233239}"/>
                </a:ext>
              </a:extLst>
            </p:cNvPr>
            <p:cNvSpPr txBox="1"/>
            <p:nvPr/>
          </p:nvSpPr>
          <p:spPr>
            <a:xfrm>
              <a:off x="9624549" y="2625765"/>
              <a:ext cx="12591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/>
                <a:t>wählt</a:t>
              </a:r>
            </a:p>
          </p:txBody>
        </p:sp>
        <p:cxnSp>
          <p:nvCxnSpPr>
            <p:cNvPr id="25" name="Gerade Verbindung mit Pfeil 24">
              <a:extLst>
                <a:ext uri="{FF2B5EF4-FFF2-40B4-BE49-F238E27FC236}">
                  <a16:creationId xmlns:a16="http://schemas.microsoft.com/office/drawing/2014/main" id="{05E26332-335A-D63C-2C7F-7D7391B88F3D}"/>
                </a:ext>
              </a:extLst>
            </p:cNvPr>
            <p:cNvCxnSpPr>
              <a:cxnSpLocks/>
            </p:cNvCxnSpPr>
            <p:nvPr/>
          </p:nvCxnSpPr>
          <p:spPr>
            <a:xfrm>
              <a:off x="9624549" y="2552663"/>
              <a:ext cx="0" cy="493465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hteck 25">
            <a:extLst>
              <a:ext uri="{FF2B5EF4-FFF2-40B4-BE49-F238E27FC236}">
                <a16:creationId xmlns:a16="http://schemas.microsoft.com/office/drawing/2014/main" id="{30F549AD-10C4-AA5B-D730-B3F6A5C91DDA}"/>
              </a:ext>
            </a:extLst>
          </p:cNvPr>
          <p:cNvSpPr/>
          <p:nvPr/>
        </p:nvSpPr>
        <p:spPr>
          <a:xfrm>
            <a:off x="2485572" y="520257"/>
            <a:ext cx="2172929" cy="15167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4B6996ED-DFE2-EBF8-A245-A62280133002}"/>
              </a:ext>
            </a:extLst>
          </p:cNvPr>
          <p:cNvSpPr txBox="1"/>
          <p:nvPr/>
        </p:nvSpPr>
        <p:spPr>
          <a:xfrm>
            <a:off x="2912280" y="657251"/>
            <a:ext cx="1319512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Crew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2E335728-83EE-0F0E-C86B-975EB5648F06}"/>
              </a:ext>
            </a:extLst>
          </p:cNvPr>
          <p:cNvSpPr txBox="1"/>
          <p:nvPr/>
        </p:nvSpPr>
        <p:spPr>
          <a:xfrm>
            <a:off x="2620821" y="1278627"/>
            <a:ext cx="1902429" cy="4770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Crewabend</a:t>
            </a:r>
          </a:p>
        </p:txBody>
      </p:sp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E9A5DCF5-234E-82AE-E015-36A3714FA9B4}"/>
              </a:ext>
            </a:extLst>
          </p:cNvPr>
          <p:cNvSpPr/>
          <p:nvPr/>
        </p:nvSpPr>
        <p:spPr>
          <a:xfrm>
            <a:off x="686268" y="587130"/>
            <a:ext cx="1902429" cy="1250416"/>
          </a:xfrm>
          <a:prstGeom prst="rightArrow">
            <a:avLst/>
          </a:prstGeom>
          <a:solidFill>
            <a:srgbClr val="FF85AE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Neue Menschen</a:t>
            </a:r>
          </a:p>
        </p:txBody>
      </p:sp>
    </p:spTree>
    <p:extLst>
      <p:ext uri="{BB962C8B-B14F-4D97-AF65-F5344CB8AC3E}">
        <p14:creationId xmlns:p14="http://schemas.microsoft.com/office/powerpoint/2010/main" val="1444095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A878B8D6-52EF-EE9E-A540-B51294F717F6}"/>
              </a:ext>
            </a:extLst>
          </p:cNvPr>
          <p:cNvSpPr/>
          <p:nvPr/>
        </p:nvSpPr>
        <p:spPr>
          <a:xfrm>
            <a:off x="7629832" y="412955"/>
            <a:ext cx="3972233" cy="5836762"/>
          </a:xfrm>
          <a:prstGeom prst="rect">
            <a:avLst/>
          </a:prstGeom>
          <a:solidFill>
            <a:srgbClr val="FFA669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DD654B9E-8F9D-1ACF-DC23-88F9B865FF05}"/>
              </a:ext>
            </a:extLst>
          </p:cNvPr>
          <p:cNvSpPr/>
          <p:nvPr/>
        </p:nvSpPr>
        <p:spPr>
          <a:xfrm>
            <a:off x="501445" y="412955"/>
            <a:ext cx="7010400" cy="58367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512E86B-A044-8C9D-D5E3-3E2DEA7A5449}"/>
              </a:ext>
            </a:extLst>
          </p:cNvPr>
          <p:cNvSpPr txBox="1"/>
          <p:nvPr/>
        </p:nvSpPr>
        <p:spPr>
          <a:xfrm>
            <a:off x="2674987" y="608283"/>
            <a:ext cx="2348678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66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Kollektiv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EC2D59E3-F260-80FB-A413-CBB7FC7B7C61}"/>
              </a:ext>
            </a:extLst>
          </p:cNvPr>
          <p:cNvSpPr txBox="1"/>
          <p:nvPr/>
        </p:nvSpPr>
        <p:spPr>
          <a:xfrm>
            <a:off x="1372205" y="3544655"/>
            <a:ext cx="13961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spc="3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B48641D-BE68-3664-5D98-A44CC5076705}"/>
              </a:ext>
            </a:extLst>
          </p:cNvPr>
          <p:cNvSpPr txBox="1"/>
          <p:nvPr/>
        </p:nvSpPr>
        <p:spPr>
          <a:xfrm>
            <a:off x="5396056" y="3544655"/>
            <a:ext cx="13961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Deli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37C677A5-69E6-DC6C-B60E-6C18CBCFCD5F}"/>
              </a:ext>
            </a:extLst>
          </p:cNvPr>
          <p:cNvSpPr txBox="1"/>
          <p:nvPr/>
        </p:nvSpPr>
        <p:spPr>
          <a:xfrm>
            <a:off x="1410308" y="4576715"/>
            <a:ext cx="36133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 err="1">
                <a:latin typeface="Arial" panose="020B0604020202020204" pitchFamily="34" charset="0"/>
                <a:cs typeface="Arial" panose="020B0604020202020204" pitchFamily="34" charset="0"/>
              </a:rPr>
              <a:t>Teamorganisatior</a:t>
            </a:r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*innen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7AC8D65-BBA9-6A45-4ED1-E8A9C741E812}"/>
              </a:ext>
            </a:extLst>
          </p:cNvPr>
          <p:cNvSpPr txBox="1"/>
          <p:nvPr/>
        </p:nvSpPr>
        <p:spPr>
          <a:xfrm>
            <a:off x="8291050" y="2951946"/>
            <a:ext cx="264979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Vereinsvorstand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0CCCB0A3-3FD1-A2A5-B931-5E76126172EC}"/>
              </a:ext>
            </a:extLst>
          </p:cNvPr>
          <p:cNvSpPr txBox="1"/>
          <p:nvPr/>
        </p:nvSpPr>
        <p:spPr>
          <a:xfrm>
            <a:off x="7864577" y="1977246"/>
            <a:ext cx="3502739" cy="4770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Mitgliederversammlung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8ACB4C8-BAB1-C078-F3CA-61A398340789}"/>
              </a:ext>
            </a:extLst>
          </p:cNvPr>
          <p:cNvSpPr txBox="1"/>
          <p:nvPr/>
        </p:nvSpPr>
        <p:spPr>
          <a:xfrm>
            <a:off x="8726128" y="608283"/>
            <a:ext cx="17796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000" b="1" spc="300" dirty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/>
                </a:solidFill>
                <a:latin typeface="Aptos Black" panose="020F0502020204030204" pitchFamily="34" charset="0"/>
                <a:cs typeface="Arial" panose="020B0604020202020204" pitchFamily="34" charset="0"/>
              </a:rPr>
              <a:t>Verein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FB4EBA3B-084C-BEAD-2021-B7058C96FABC}"/>
              </a:ext>
            </a:extLst>
          </p:cNvPr>
          <p:cNvSpPr txBox="1"/>
          <p:nvPr/>
        </p:nvSpPr>
        <p:spPr>
          <a:xfrm>
            <a:off x="2529345" y="1977246"/>
            <a:ext cx="2639962" cy="4770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latin typeface="Arial" panose="020B0604020202020204" pitchFamily="34" charset="0"/>
                <a:cs typeface="Arial" panose="020B0604020202020204" pitchFamily="34" charset="0"/>
              </a:rPr>
              <a:t>Kollektivplenum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94E125C3-1663-ECB9-A65C-B00675939A7B}"/>
              </a:ext>
            </a:extLst>
          </p:cNvPr>
          <p:cNvSpPr txBox="1"/>
          <p:nvPr/>
        </p:nvSpPr>
        <p:spPr>
          <a:xfrm>
            <a:off x="9578459" y="1307833"/>
            <a:ext cx="1259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Triff sich 1 mal pro Jahr zur</a:t>
            </a:r>
          </a:p>
        </p:txBody>
      </p: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E488A4C1-B472-DD64-EB75-170925AB9F37}"/>
              </a:ext>
            </a:extLst>
          </p:cNvPr>
          <p:cNvCxnSpPr/>
          <p:nvPr/>
        </p:nvCxnSpPr>
        <p:spPr>
          <a:xfrm>
            <a:off x="9600584" y="1162281"/>
            <a:ext cx="0" cy="759788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feld 23">
            <a:extLst>
              <a:ext uri="{FF2B5EF4-FFF2-40B4-BE49-F238E27FC236}">
                <a16:creationId xmlns:a16="http://schemas.microsoft.com/office/drawing/2014/main" id="{79DC28ED-11AF-4E8F-8161-B7EEF1047359}"/>
              </a:ext>
            </a:extLst>
          </p:cNvPr>
          <p:cNvSpPr txBox="1"/>
          <p:nvPr/>
        </p:nvSpPr>
        <p:spPr>
          <a:xfrm>
            <a:off x="9624549" y="2625765"/>
            <a:ext cx="12591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wählt</a:t>
            </a:r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E3F3768D-B71D-6029-63CD-8012940A0771}"/>
              </a:ext>
            </a:extLst>
          </p:cNvPr>
          <p:cNvCxnSpPr>
            <a:cxnSpLocks/>
          </p:cNvCxnSpPr>
          <p:nvPr/>
        </p:nvCxnSpPr>
        <p:spPr>
          <a:xfrm>
            <a:off x="9624549" y="2552663"/>
            <a:ext cx="0" cy="493465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feld 1">
            <a:extLst>
              <a:ext uri="{FF2B5EF4-FFF2-40B4-BE49-F238E27FC236}">
                <a16:creationId xmlns:a16="http://schemas.microsoft.com/office/drawing/2014/main" id="{0E53A944-25CF-66CA-CF50-B8C7D7879CF2}"/>
              </a:ext>
            </a:extLst>
          </p:cNvPr>
          <p:cNvSpPr txBox="1"/>
          <p:nvPr/>
        </p:nvSpPr>
        <p:spPr>
          <a:xfrm>
            <a:off x="1496793" y="1089442"/>
            <a:ext cx="12591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vertritt das Team</a:t>
            </a:r>
          </a:p>
        </p:txBody>
      </p:sp>
    </p:spTree>
    <p:extLst>
      <p:ext uri="{BB962C8B-B14F-4D97-AF65-F5344CB8AC3E}">
        <p14:creationId xmlns:p14="http://schemas.microsoft.com/office/powerpoint/2010/main" val="1775919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</Words>
  <Application>Microsoft Office PowerPoint</Application>
  <PresentationFormat>Breitbild</PresentationFormat>
  <Paragraphs>134</Paragraphs>
  <Slides>7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Aptos Black</vt:lpstr>
      <vt:lpstr>Arial</vt:lpstr>
      <vt:lpstr>Calibri</vt:lpstr>
      <vt:lpstr>Calibri Light</vt:lpstr>
      <vt:lpstr>Wingdings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Annica Längst</dc:creator>
  <cp:lastModifiedBy>Linus Oberhoff</cp:lastModifiedBy>
  <cp:revision>2</cp:revision>
  <dcterms:created xsi:type="dcterms:W3CDTF">2023-12-04T22:00:31Z</dcterms:created>
  <dcterms:modified xsi:type="dcterms:W3CDTF">2024-04-27T09:10:30Z</dcterms:modified>
</cp:coreProperties>
</file>